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66" r:id="rId5"/>
    <p:sldId id="274" r:id="rId6"/>
    <p:sldId id="292" r:id="rId7"/>
    <p:sldId id="293" r:id="rId8"/>
    <p:sldId id="291" r:id="rId9"/>
    <p:sldId id="272" r:id="rId10"/>
    <p:sldId id="271" r:id="rId11"/>
    <p:sldId id="287" r:id="rId12"/>
    <p:sldId id="288" r:id="rId13"/>
    <p:sldId id="268" r:id="rId14"/>
    <p:sldId id="281" r:id="rId15"/>
    <p:sldId id="279" r:id="rId16"/>
    <p:sldId id="286" r:id="rId17"/>
    <p:sldId id="285" r:id="rId18"/>
    <p:sldId id="290" r:id="rId19"/>
    <p:sldId id="282" r:id="rId20"/>
    <p:sldId id="283" r:id="rId21"/>
    <p:sldId id="284" r:id="rId22"/>
    <p:sldId id="270" r:id="rId23"/>
    <p:sldId id="278" r:id="rId24"/>
    <p:sldId id="277" r:id="rId25"/>
    <p:sldId id="294" r:id="rId26"/>
    <p:sldId id="280" r:id="rId27"/>
    <p:sldId id="295" r:id="rId2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civengo, Bryce" initials="BB" lastIdx="6" clrIdx="0"/>
  <p:cmAuthor id="2" name="Martinez, Maribel" initials="MM" lastIdx="11" clrIdx="1"/>
  <p:cmAuthor id="3" name="Irish Hancock" initials="IH" lastIdx="29" clrIdx="2"/>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859"/>
    <a:srgbClr val="01AD29"/>
    <a:srgbClr val="A6DD8B"/>
    <a:srgbClr val="0033CC"/>
    <a:srgbClr val="254872"/>
    <a:srgbClr val="000E2A"/>
    <a:srgbClr val="9E0000"/>
    <a:srgbClr val="580000"/>
    <a:srgbClr val="000714"/>
    <a:srgbClr val="3D6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4" autoAdjust="0"/>
    <p:restoredTop sz="80890" autoAdjust="0"/>
  </p:normalViewPr>
  <p:slideViewPr>
    <p:cSldViewPr>
      <p:cViewPr varScale="1">
        <p:scale>
          <a:sx n="62" d="100"/>
          <a:sy n="62" d="100"/>
        </p:scale>
        <p:origin x="1050"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1800" y="6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CD0C4-7066-4270-B3BB-63BE9E54FF84}" type="doc">
      <dgm:prSet loTypeId="urn:microsoft.com/office/officeart/2005/8/layout/vList6" loCatId="process" qsTypeId="urn:microsoft.com/office/officeart/2005/8/quickstyle/simple1" qsCatId="simple" csTypeId="urn:microsoft.com/office/officeart/2005/8/colors/accent1_2" csCatId="accent1" phldr="1"/>
      <dgm:spPr/>
    </dgm:pt>
    <dgm:pt modelId="{9EA114A8-84C6-4F44-9C02-7BB349C8D8CA}">
      <dgm:prSet phldrT="[Text]" custT="1"/>
      <dgm:spPr/>
      <dgm:t>
        <a:bodyPr/>
        <a:lstStyle/>
        <a:p>
          <a:r>
            <a:rPr lang="en-US" sz="1800" dirty="0"/>
            <a:t>June 10 &amp; June 13, 2019</a:t>
          </a:r>
        </a:p>
      </dgm:t>
    </dgm:pt>
    <dgm:pt modelId="{110E2DD0-C59E-4EB1-9EE6-D0F04E354B9C}" type="parTrans" cxnId="{CC564CB8-4515-4CBC-9969-E3601C34015C}">
      <dgm:prSet/>
      <dgm:spPr/>
      <dgm:t>
        <a:bodyPr/>
        <a:lstStyle/>
        <a:p>
          <a:endParaRPr lang="en-US"/>
        </a:p>
      </dgm:t>
    </dgm:pt>
    <dgm:pt modelId="{67DEDE07-C9E8-4CC2-9100-8E8C3C3BDB2A}" type="sibTrans" cxnId="{CC564CB8-4515-4CBC-9969-E3601C34015C}">
      <dgm:prSet/>
      <dgm:spPr/>
      <dgm:t>
        <a:bodyPr/>
        <a:lstStyle/>
        <a:p>
          <a:endParaRPr lang="en-US"/>
        </a:p>
      </dgm:t>
    </dgm:pt>
    <dgm:pt modelId="{706200C1-CEDC-4167-A399-83D4EC7279DA}">
      <dgm:prSet phldrT="[Text]" custT="1"/>
      <dgm:spPr/>
      <dgm:t>
        <a:bodyPr/>
        <a:lstStyle/>
        <a:p>
          <a:r>
            <a:rPr lang="en-US" sz="1800" dirty="0"/>
            <a:t>August 21, 2019</a:t>
          </a:r>
        </a:p>
      </dgm:t>
    </dgm:pt>
    <dgm:pt modelId="{24654DA5-39A1-4B2F-B8E8-5C1C53785265}" type="parTrans" cxnId="{0F96C279-8766-47B5-91E3-78B555BB9B0E}">
      <dgm:prSet/>
      <dgm:spPr/>
      <dgm:t>
        <a:bodyPr/>
        <a:lstStyle/>
        <a:p>
          <a:endParaRPr lang="en-US"/>
        </a:p>
      </dgm:t>
    </dgm:pt>
    <dgm:pt modelId="{D1D98FF1-6CA8-490F-9852-E64C6944EEE3}" type="sibTrans" cxnId="{0F96C279-8766-47B5-91E3-78B555BB9B0E}">
      <dgm:prSet/>
      <dgm:spPr/>
      <dgm:t>
        <a:bodyPr/>
        <a:lstStyle/>
        <a:p>
          <a:endParaRPr lang="en-US"/>
        </a:p>
      </dgm:t>
    </dgm:pt>
    <dgm:pt modelId="{BD624064-1137-44F5-8B28-CEEE1BCEAC3C}">
      <dgm:prSet phldrT="[Text]" custT="1"/>
      <dgm:spPr/>
      <dgm:t>
        <a:bodyPr/>
        <a:lstStyle/>
        <a:p>
          <a:r>
            <a:rPr lang="en-US" sz="1800" dirty="0"/>
            <a:t>September 24-25, 2019</a:t>
          </a:r>
        </a:p>
      </dgm:t>
    </dgm:pt>
    <dgm:pt modelId="{2165CFDB-D48C-4D1B-B545-424B437A0840}" type="parTrans" cxnId="{D657D52F-771F-4EFB-8117-443009F38F61}">
      <dgm:prSet/>
      <dgm:spPr/>
      <dgm:t>
        <a:bodyPr/>
        <a:lstStyle/>
        <a:p>
          <a:endParaRPr lang="en-US"/>
        </a:p>
      </dgm:t>
    </dgm:pt>
    <dgm:pt modelId="{61D849DC-2955-4523-9175-B43945AF920A}" type="sibTrans" cxnId="{D657D52F-771F-4EFB-8117-443009F38F61}">
      <dgm:prSet/>
      <dgm:spPr/>
      <dgm:t>
        <a:bodyPr/>
        <a:lstStyle/>
        <a:p>
          <a:endParaRPr lang="en-US"/>
        </a:p>
      </dgm:t>
    </dgm:pt>
    <dgm:pt modelId="{37C3023B-5D2B-41E0-A266-1A868F6F8B82}">
      <dgm:prSet phldrT="[Text]" custT="1"/>
      <dgm:spPr/>
      <dgm:t>
        <a:bodyPr/>
        <a:lstStyle/>
        <a:p>
          <a:r>
            <a:rPr lang="en-US" sz="1800" dirty="0"/>
            <a:t>November 13, 2019</a:t>
          </a:r>
        </a:p>
      </dgm:t>
    </dgm:pt>
    <dgm:pt modelId="{484FE89C-7180-4383-8376-D9C656706256}" type="parTrans" cxnId="{134D3F85-A172-422D-A4EF-C714C2436083}">
      <dgm:prSet/>
      <dgm:spPr/>
      <dgm:t>
        <a:bodyPr/>
        <a:lstStyle/>
        <a:p>
          <a:endParaRPr lang="en-US"/>
        </a:p>
      </dgm:t>
    </dgm:pt>
    <dgm:pt modelId="{D3696355-0FDE-4D55-9054-55EA013C9737}" type="sibTrans" cxnId="{134D3F85-A172-422D-A4EF-C714C2436083}">
      <dgm:prSet/>
      <dgm:spPr/>
      <dgm:t>
        <a:bodyPr/>
        <a:lstStyle/>
        <a:p>
          <a:endParaRPr lang="en-US"/>
        </a:p>
      </dgm:t>
    </dgm:pt>
    <dgm:pt modelId="{1CB00CE8-8F0E-4FF6-AFA0-19ADEA76D655}">
      <dgm:prSet phldrT="[Text]" custT="1"/>
      <dgm:spPr/>
      <dgm:t>
        <a:bodyPr/>
        <a:lstStyle/>
        <a:p>
          <a:r>
            <a:rPr lang="en-US" sz="1800" dirty="0"/>
            <a:t>October 29-30, 2019</a:t>
          </a:r>
        </a:p>
      </dgm:t>
    </dgm:pt>
    <dgm:pt modelId="{F22E27BF-0B58-4169-962C-0DE3AB599DB4}" type="parTrans" cxnId="{5C7C922F-A849-4DF4-9E9D-FDFD56BB0A3E}">
      <dgm:prSet/>
      <dgm:spPr/>
      <dgm:t>
        <a:bodyPr/>
        <a:lstStyle/>
        <a:p>
          <a:endParaRPr lang="en-US"/>
        </a:p>
      </dgm:t>
    </dgm:pt>
    <dgm:pt modelId="{23CFABE6-938E-4FA6-BD76-DF770777910B}" type="sibTrans" cxnId="{5C7C922F-A849-4DF4-9E9D-FDFD56BB0A3E}">
      <dgm:prSet/>
      <dgm:spPr/>
      <dgm:t>
        <a:bodyPr/>
        <a:lstStyle/>
        <a:p>
          <a:endParaRPr lang="en-US"/>
        </a:p>
      </dgm:t>
    </dgm:pt>
    <dgm:pt modelId="{66A2590B-8AAD-4EFF-A272-00D7ED5CC665}">
      <dgm:prSet phldrT="[Text]" custT="1"/>
      <dgm:spPr/>
      <dgm:t>
        <a:bodyPr/>
        <a:lstStyle/>
        <a:p>
          <a:r>
            <a:rPr lang="en-US" sz="1800" dirty="0"/>
            <a:t>March 2019</a:t>
          </a:r>
        </a:p>
      </dgm:t>
    </dgm:pt>
    <dgm:pt modelId="{6C35F415-9C99-4F7C-883A-8562B53DF51E}" type="parTrans" cxnId="{6F09E057-D521-4A02-A1C9-A7A3E8DCA52E}">
      <dgm:prSet/>
      <dgm:spPr/>
      <dgm:t>
        <a:bodyPr/>
        <a:lstStyle/>
        <a:p>
          <a:endParaRPr lang="en-US"/>
        </a:p>
      </dgm:t>
    </dgm:pt>
    <dgm:pt modelId="{C92E830F-F583-4D15-8F23-E5BD9069F9B2}" type="sibTrans" cxnId="{6F09E057-D521-4A02-A1C9-A7A3E8DCA52E}">
      <dgm:prSet/>
      <dgm:spPr/>
      <dgm:t>
        <a:bodyPr/>
        <a:lstStyle/>
        <a:p>
          <a:endParaRPr lang="en-US"/>
        </a:p>
      </dgm:t>
    </dgm:pt>
    <dgm:pt modelId="{D21585CF-905D-49EF-89CF-D89C060A798A}">
      <dgm:prSet phldrT="[Text]" custT="1"/>
      <dgm:spPr/>
      <dgm:t>
        <a:bodyPr/>
        <a:lstStyle/>
        <a:p>
          <a:r>
            <a:rPr lang="en-US" sz="1800" dirty="0"/>
            <a:t>March 13, 2019</a:t>
          </a:r>
        </a:p>
      </dgm:t>
    </dgm:pt>
    <dgm:pt modelId="{059EEC6A-017D-4A37-B469-6EC33686796E}" type="parTrans" cxnId="{6B4DEB0C-CBC6-4A30-B4AA-468FE1BD70BE}">
      <dgm:prSet/>
      <dgm:spPr/>
      <dgm:t>
        <a:bodyPr/>
        <a:lstStyle/>
        <a:p>
          <a:endParaRPr lang="en-US"/>
        </a:p>
      </dgm:t>
    </dgm:pt>
    <dgm:pt modelId="{332EE541-FBF9-46A9-8CC8-AD59907FA6C8}" type="sibTrans" cxnId="{6B4DEB0C-CBC6-4A30-B4AA-468FE1BD70BE}">
      <dgm:prSet/>
      <dgm:spPr/>
      <dgm:t>
        <a:bodyPr/>
        <a:lstStyle/>
        <a:p>
          <a:endParaRPr lang="en-US"/>
        </a:p>
      </dgm:t>
    </dgm:pt>
    <dgm:pt modelId="{07B36178-0D79-4A67-BF25-8B8295ACA8D5}">
      <dgm:prSet phldrT="[Text]" custT="1"/>
      <dgm:spPr/>
      <dgm:t>
        <a:bodyPr/>
        <a:lstStyle/>
        <a:p>
          <a:r>
            <a:rPr lang="en-US" sz="2200" b="1" dirty="0"/>
            <a:t>Working Group Selected</a:t>
          </a:r>
          <a:endParaRPr lang="en-US" sz="2200" dirty="0"/>
        </a:p>
      </dgm:t>
    </dgm:pt>
    <dgm:pt modelId="{0F674910-97EF-4259-BB93-3596BDEC0EB5}" type="sibTrans" cxnId="{C86733F1-2136-49CE-ACF4-A111E8AD6DA3}">
      <dgm:prSet/>
      <dgm:spPr/>
      <dgm:t>
        <a:bodyPr/>
        <a:lstStyle/>
        <a:p>
          <a:endParaRPr lang="en-US"/>
        </a:p>
      </dgm:t>
    </dgm:pt>
    <dgm:pt modelId="{A0B0BB2B-327B-464C-8365-5F2530B391DD}" type="parTrans" cxnId="{C86733F1-2136-49CE-ACF4-A111E8AD6DA3}">
      <dgm:prSet/>
      <dgm:spPr/>
      <dgm:t>
        <a:bodyPr/>
        <a:lstStyle/>
        <a:p>
          <a:endParaRPr lang="en-US"/>
        </a:p>
      </dgm:t>
    </dgm:pt>
    <dgm:pt modelId="{48D23B58-DB82-4137-81D5-31C25C0968C5}">
      <dgm:prSet phldrT="[Text]" custT="1"/>
      <dgm:spPr/>
      <dgm:t>
        <a:bodyPr/>
        <a:lstStyle/>
        <a:p>
          <a:r>
            <a:rPr lang="en-US" sz="2200" b="1" dirty="0"/>
            <a:t>First Working Group Meeting</a:t>
          </a:r>
          <a:endParaRPr lang="en-US" sz="2200" dirty="0"/>
        </a:p>
      </dgm:t>
    </dgm:pt>
    <dgm:pt modelId="{D5EF6DC5-AA71-4013-B430-F0F8425BADDD}" type="sibTrans" cxnId="{274ACBD5-4C52-4AF2-9C38-59BAD033C84E}">
      <dgm:prSet/>
      <dgm:spPr/>
      <dgm:t>
        <a:bodyPr/>
        <a:lstStyle/>
        <a:p>
          <a:endParaRPr lang="en-US"/>
        </a:p>
      </dgm:t>
    </dgm:pt>
    <dgm:pt modelId="{022A920D-A2C0-46B2-8AEE-E6B6C98FFBE1}" type="parTrans" cxnId="{274ACBD5-4C52-4AF2-9C38-59BAD033C84E}">
      <dgm:prSet/>
      <dgm:spPr/>
      <dgm:t>
        <a:bodyPr/>
        <a:lstStyle/>
        <a:p>
          <a:endParaRPr lang="en-US"/>
        </a:p>
      </dgm:t>
    </dgm:pt>
    <dgm:pt modelId="{BB768EC0-C149-425B-9536-390920F595FE}">
      <dgm:prSet phldrT="[Text]" custT="1"/>
      <dgm:spPr/>
      <dgm:t>
        <a:bodyPr/>
        <a:lstStyle/>
        <a:p>
          <a:pPr algn="l"/>
          <a:r>
            <a:rPr lang="en-US" sz="2200" b="1" dirty="0"/>
            <a:t>Laws Signed by the Governor</a:t>
          </a:r>
        </a:p>
      </dgm:t>
    </dgm:pt>
    <dgm:pt modelId="{D7484C75-84C3-47DA-BAC8-29CAB7932A78}" type="sibTrans" cxnId="{995DB5E4-9DF2-4F29-A67E-E105E48D5131}">
      <dgm:prSet/>
      <dgm:spPr/>
      <dgm:t>
        <a:bodyPr/>
        <a:lstStyle/>
        <a:p>
          <a:endParaRPr lang="en-US"/>
        </a:p>
      </dgm:t>
    </dgm:pt>
    <dgm:pt modelId="{D1B6224F-FC77-4CF2-AD1E-74C3439D74E7}" type="parTrans" cxnId="{995DB5E4-9DF2-4F29-A67E-E105E48D5131}">
      <dgm:prSet/>
      <dgm:spPr/>
      <dgm:t>
        <a:bodyPr/>
        <a:lstStyle/>
        <a:p>
          <a:endParaRPr lang="en-US"/>
        </a:p>
      </dgm:t>
    </dgm:pt>
    <dgm:pt modelId="{650BEE66-CA22-45ED-BECB-8F09A49C124C}">
      <dgm:prSet phldrT="[Text]" custT="1"/>
      <dgm:spPr/>
      <dgm:t>
        <a:bodyPr/>
        <a:lstStyle/>
        <a:p>
          <a:pPr algn="l"/>
          <a:r>
            <a:rPr lang="en-US" sz="2200" b="1" dirty="0"/>
            <a:t>Working Group Meeting</a:t>
          </a:r>
        </a:p>
      </dgm:t>
    </dgm:pt>
    <dgm:pt modelId="{E72523F2-911C-47C9-942C-E78A1A059DC9}" type="sibTrans" cxnId="{C83BC60E-96BC-4735-BD5C-F96B1F19B51A}">
      <dgm:prSet/>
      <dgm:spPr/>
      <dgm:t>
        <a:bodyPr/>
        <a:lstStyle/>
        <a:p>
          <a:endParaRPr lang="en-US"/>
        </a:p>
      </dgm:t>
    </dgm:pt>
    <dgm:pt modelId="{934A18A6-D2AB-4407-964C-1CCE7054D72A}" type="parTrans" cxnId="{C83BC60E-96BC-4735-BD5C-F96B1F19B51A}">
      <dgm:prSet/>
      <dgm:spPr/>
      <dgm:t>
        <a:bodyPr/>
        <a:lstStyle/>
        <a:p>
          <a:endParaRPr lang="en-US"/>
        </a:p>
      </dgm:t>
    </dgm:pt>
    <dgm:pt modelId="{9854362C-17E3-4994-852F-EEFA1827C7F3}">
      <dgm:prSet phldrT="[Text]" custT="1"/>
      <dgm:spPr/>
      <dgm:t>
        <a:bodyPr/>
        <a:lstStyle/>
        <a:p>
          <a:pPr algn="l"/>
          <a:r>
            <a:rPr lang="en-US" sz="2200" b="1" dirty="0"/>
            <a:t>Working Group Meeting</a:t>
          </a:r>
        </a:p>
      </dgm:t>
    </dgm:pt>
    <dgm:pt modelId="{2F08868F-D06F-42EA-AB24-BF79A65AEFAD}" type="sibTrans" cxnId="{6F306983-4685-4362-8737-411C1649BC7C}">
      <dgm:prSet/>
      <dgm:spPr/>
      <dgm:t>
        <a:bodyPr/>
        <a:lstStyle/>
        <a:p>
          <a:endParaRPr lang="en-US"/>
        </a:p>
      </dgm:t>
    </dgm:pt>
    <dgm:pt modelId="{615D9EFC-1823-4122-9A65-FA9D3EA4333B}" type="parTrans" cxnId="{6F306983-4685-4362-8737-411C1649BC7C}">
      <dgm:prSet/>
      <dgm:spPr/>
      <dgm:t>
        <a:bodyPr/>
        <a:lstStyle/>
        <a:p>
          <a:endParaRPr lang="en-US"/>
        </a:p>
      </dgm:t>
    </dgm:pt>
    <dgm:pt modelId="{4A3FFECE-BB91-477C-B411-CA9133FF991B}">
      <dgm:prSet custT="1"/>
      <dgm:spPr/>
      <dgm:t>
        <a:bodyPr/>
        <a:lstStyle/>
        <a:p>
          <a:pPr algn="l"/>
          <a:r>
            <a:rPr lang="en-US" sz="2200" b="1" dirty="0"/>
            <a:t>Working Group Meeting</a:t>
          </a:r>
        </a:p>
      </dgm:t>
    </dgm:pt>
    <dgm:pt modelId="{8B6223F0-9A79-40DE-AE6E-A899AE0943F0}" type="sibTrans" cxnId="{99B275B6-3FA5-4D97-A4FB-F9DF5A543ECC}">
      <dgm:prSet/>
      <dgm:spPr/>
      <dgm:t>
        <a:bodyPr/>
        <a:lstStyle/>
        <a:p>
          <a:endParaRPr lang="en-US"/>
        </a:p>
      </dgm:t>
    </dgm:pt>
    <dgm:pt modelId="{0D9326E4-E1DC-480A-8AC2-95CDA19E466D}" type="parTrans" cxnId="{99B275B6-3FA5-4D97-A4FB-F9DF5A543ECC}">
      <dgm:prSet/>
      <dgm:spPr/>
      <dgm:t>
        <a:bodyPr/>
        <a:lstStyle/>
        <a:p>
          <a:endParaRPr lang="en-US"/>
        </a:p>
      </dgm:t>
    </dgm:pt>
    <dgm:pt modelId="{6549F207-133D-49D3-8D04-DE50252569C0}">
      <dgm:prSet phldrT="[Text]" custT="1"/>
      <dgm:spPr/>
      <dgm:t>
        <a:bodyPr/>
        <a:lstStyle/>
        <a:p>
          <a:pPr algn="l"/>
          <a:r>
            <a:rPr lang="en-US" sz="2200" b="1" dirty="0"/>
            <a:t>Working Group Meeting</a:t>
          </a:r>
        </a:p>
      </dgm:t>
    </dgm:pt>
    <dgm:pt modelId="{85521263-7935-46A4-A0C1-2211F26147C4}" type="sibTrans" cxnId="{1EE8D219-67D8-48AC-8811-3018FF877BF7}">
      <dgm:prSet/>
      <dgm:spPr/>
      <dgm:t>
        <a:bodyPr/>
        <a:lstStyle/>
        <a:p>
          <a:endParaRPr lang="en-US"/>
        </a:p>
      </dgm:t>
    </dgm:pt>
    <dgm:pt modelId="{87F9C72E-8D0D-4095-9471-02BC3DB5D801}" type="parTrans" cxnId="{1EE8D219-67D8-48AC-8811-3018FF877BF7}">
      <dgm:prSet/>
      <dgm:spPr/>
      <dgm:t>
        <a:bodyPr/>
        <a:lstStyle/>
        <a:p>
          <a:endParaRPr lang="en-US"/>
        </a:p>
      </dgm:t>
    </dgm:pt>
    <dgm:pt modelId="{D9F3122D-D549-4CBF-AB0D-6D08A72CAD5E}">
      <dgm:prSet phldrT="[Text]" custT="1"/>
      <dgm:spPr/>
      <dgm:t>
        <a:bodyPr/>
        <a:lstStyle/>
        <a:p>
          <a:r>
            <a:rPr lang="en-US" sz="1800" dirty="0"/>
            <a:t>April 15, 2019</a:t>
          </a:r>
        </a:p>
      </dgm:t>
    </dgm:pt>
    <dgm:pt modelId="{29BF103C-5E1E-4442-B691-6B3CBEA06702}" type="parTrans" cxnId="{49AF6334-A223-42EB-9ABC-389F8872306D}">
      <dgm:prSet/>
      <dgm:spPr/>
      <dgm:t>
        <a:bodyPr/>
        <a:lstStyle/>
        <a:p>
          <a:endParaRPr lang="en-US"/>
        </a:p>
      </dgm:t>
    </dgm:pt>
    <dgm:pt modelId="{A29D805A-208B-4751-8FB1-E32DFE815C84}" type="sibTrans" cxnId="{49AF6334-A223-42EB-9ABC-389F8872306D}">
      <dgm:prSet/>
      <dgm:spPr/>
      <dgm:t>
        <a:bodyPr/>
        <a:lstStyle/>
        <a:p>
          <a:endParaRPr lang="en-US"/>
        </a:p>
      </dgm:t>
    </dgm:pt>
    <dgm:pt modelId="{4EA90A8A-6441-4F42-B9C6-C6FAA0235C71}">
      <dgm:prSet phldrT="[Text]" custT="1"/>
      <dgm:spPr/>
      <dgm:t>
        <a:bodyPr/>
        <a:lstStyle/>
        <a:p>
          <a:r>
            <a:rPr lang="en-US" sz="2200" b="1" dirty="0"/>
            <a:t>Working Group Meeting</a:t>
          </a:r>
          <a:endParaRPr lang="en-US" sz="2200" dirty="0"/>
        </a:p>
      </dgm:t>
    </dgm:pt>
    <dgm:pt modelId="{2564B221-321C-4BAF-815F-7FB2959E3CDE}" type="parTrans" cxnId="{545C6123-7536-488B-A9BC-BE30DF680F9F}">
      <dgm:prSet/>
      <dgm:spPr/>
      <dgm:t>
        <a:bodyPr/>
        <a:lstStyle/>
        <a:p>
          <a:endParaRPr lang="en-US"/>
        </a:p>
      </dgm:t>
    </dgm:pt>
    <dgm:pt modelId="{E3C6553D-FF23-4851-8307-17B80C140ADB}" type="sibTrans" cxnId="{545C6123-7536-488B-A9BC-BE30DF680F9F}">
      <dgm:prSet/>
      <dgm:spPr/>
      <dgm:t>
        <a:bodyPr/>
        <a:lstStyle/>
        <a:p>
          <a:endParaRPr lang="en-US"/>
        </a:p>
      </dgm:t>
    </dgm:pt>
    <dgm:pt modelId="{F43FF575-1E4F-4C41-A578-04679C6A2B00}">
      <dgm:prSet phldrT="[Text]" custT="1"/>
      <dgm:spPr/>
      <dgm:t>
        <a:bodyPr/>
        <a:lstStyle/>
        <a:p>
          <a:r>
            <a:rPr lang="en-US" sz="1800" dirty="0"/>
            <a:t>December 3-4, 2019</a:t>
          </a:r>
        </a:p>
      </dgm:t>
    </dgm:pt>
    <dgm:pt modelId="{1970B410-38DC-4DD1-9E5E-4717C2FE4AC3}" type="parTrans" cxnId="{31469251-C268-494E-8843-85AE345599FD}">
      <dgm:prSet/>
      <dgm:spPr/>
      <dgm:t>
        <a:bodyPr/>
        <a:lstStyle/>
        <a:p>
          <a:endParaRPr lang="en-US"/>
        </a:p>
      </dgm:t>
    </dgm:pt>
    <dgm:pt modelId="{FB68C33D-A1ED-43E6-B737-631FCF68B719}" type="sibTrans" cxnId="{31469251-C268-494E-8843-85AE345599FD}">
      <dgm:prSet/>
      <dgm:spPr/>
      <dgm:t>
        <a:bodyPr/>
        <a:lstStyle/>
        <a:p>
          <a:endParaRPr lang="en-US"/>
        </a:p>
      </dgm:t>
    </dgm:pt>
    <dgm:pt modelId="{9657F160-225D-46B5-89AF-F9BE33B279E2}">
      <dgm:prSet phldrT="[Text]" custT="1"/>
      <dgm:spPr/>
      <dgm:t>
        <a:bodyPr/>
        <a:lstStyle/>
        <a:p>
          <a:r>
            <a:rPr lang="en-US" sz="2200" b="1" dirty="0"/>
            <a:t>Working Group Meeting</a:t>
          </a:r>
          <a:endParaRPr lang="en-US" sz="2200" dirty="0"/>
        </a:p>
      </dgm:t>
    </dgm:pt>
    <dgm:pt modelId="{07B5787A-72EF-4A67-AF78-BF456C11E912}" type="parTrans" cxnId="{314FF706-49F6-4418-82A6-483EF2223111}">
      <dgm:prSet/>
      <dgm:spPr/>
      <dgm:t>
        <a:bodyPr/>
        <a:lstStyle/>
        <a:p>
          <a:endParaRPr lang="en-US"/>
        </a:p>
      </dgm:t>
    </dgm:pt>
    <dgm:pt modelId="{AFC733C1-64A8-4E71-9636-F0E682A7868B}" type="sibTrans" cxnId="{314FF706-49F6-4418-82A6-483EF2223111}">
      <dgm:prSet/>
      <dgm:spPr/>
      <dgm:t>
        <a:bodyPr/>
        <a:lstStyle/>
        <a:p>
          <a:endParaRPr lang="en-US"/>
        </a:p>
      </dgm:t>
    </dgm:pt>
    <dgm:pt modelId="{E7C4A087-82E6-40EB-A51E-A5CC57FEA00D}">
      <dgm:prSet phldrT="[Text]" custT="1"/>
      <dgm:spPr/>
      <dgm:t>
        <a:bodyPr/>
        <a:lstStyle/>
        <a:p>
          <a:pPr algn="ctr"/>
          <a:r>
            <a:rPr lang="en-US" sz="1800" b="0" i="0" dirty="0"/>
            <a:t>February 12-13, 2020</a:t>
          </a:r>
        </a:p>
      </dgm:t>
    </dgm:pt>
    <dgm:pt modelId="{1E16DF24-C062-438B-9189-CCF318772841}" type="parTrans" cxnId="{8C286D71-8EE6-433B-A20E-1AB6F201E764}">
      <dgm:prSet/>
      <dgm:spPr/>
      <dgm:t>
        <a:bodyPr/>
        <a:lstStyle/>
        <a:p>
          <a:endParaRPr lang="en-US"/>
        </a:p>
      </dgm:t>
    </dgm:pt>
    <dgm:pt modelId="{4F1B84AB-FB26-4CBA-82B0-E793290D7B96}" type="sibTrans" cxnId="{8C286D71-8EE6-433B-A20E-1AB6F201E764}">
      <dgm:prSet/>
      <dgm:spPr/>
      <dgm:t>
        <a:bodyPr/>
        <a:lstStyle/>
        <a:p>
          <a:endParaRPr lang="en-US"/>
        </a:p>
      </dgm:t>
    </dgm:pt>
    <dgm:pt modelId="{3111B1B1-FDEE-400B-989B-8025BA295F8A}">
      <dgm:prSet phldrT="[Text]" custT="1"/>
      <dgm:spPr/>
      <dgm:t>
        <a:bodyPr/>
        <a:lstStyle/>
        <a:p>
          <a:pPr algn="l"/>
          <a:r>
            <a:rPr lang="en-US" sz="2200" b="1" dirty="0"/>
            <a:t>Working Group Meeting</a:t>
          </a:r>
        </a:p>
      </dgm:t>
    </dgm:pt>
    <dgm:pt modelId="{7631D134-F7D2-4330-8ACF-D0675040782B}" type="parTrans" cxnId="{0BF9D8CE-ADC3-4CF4-87E8-AE827602987B}">
      <dgm:prSet/>
      <dgm:spPr/>
      <dgm:t>
        <a:bodyPr/>
        <a:lstStyle/>
        <a:p>
          <a:endParaRPr lang="en-US"/>
        </a:p>
      </dgm:t>
    </dgm:pt>
    <dgm:pt modelId="{E85AA1DF-9B8C-4211-B7D0-2F6E9FBC8E6F}" type="sibTrans" cxnId="{0BF9D8CE-ADC3-4CF4-87E8-AE827602987B}">
      <dgm:prSet/>
      <dgm:spPr/>
      <dgm:t>
        <a:bodyPr/>
        <a:lstStyle/>
        <a:p>
          <a:endParaRPr lang="en-US"/>
        </a:p>
      </dgm:t>
    </dgm:pt>
    <dgm:pt modelId="{30474A6C-CE45-47E6-9179-24E92DF59FD9}">
      <dgm:prSet phldrT="[Text]" custT="1"/>
      <dgm:spPr/>
      <dgm:t>
        <a:bodyPr/>
        <a:lstStyle/>
        <a:p>
          <a:r>
            <a:rPr lang="en-US" sz="1800" dirty="0"/>
            <a:t>November 14, 2019</a:t>
          </a:r>
        </a:p>
      </dgm:t>
    </dgm:pt>
    <dgm:pt modelId="{E10F58BF-E7E1-47D0-9942-FEAED6219EAB}" type="parTrans" cxnId="{C97F95BD-C896-4295-8BC8-AD413884EE1D}">
      <dgm:prSet/>
      <dgm:spPr/>
      <dgm:t>
        <a:bodyPr/>
        <a:lstStyle/>
        <a:p>
          <a:endParaRPr lang="en-US"/>
        </a:p>
      </dgm:t>
    </dgm:pt>
    <dgm:pt modelId="{C36DE52D-412E-490C-9F2D-49A16F896BCE}" type="sibTrans" cxnId="{C97F95BD-C896-4295-8BC8-AD413884EE1D}">
      <dgm:prSet/>
      <dgm:spPr/>
      <dgm:t>
        <a:bodyPr/>
        <a:lstStyle/>
        <a:p>
          <a:endParaRPr lang="en-US"/>
        </a:p>
      </dgm:t>
    </dgm:pt>
    <dgm:pt modelId="{6188CAE7-88E8-4924-B460-B466C95FF26D}">
      <dgm:prSet phldrT="[Text]" custT="1"/>
      <dgm:spPr/>
      <dgm:t>
        <a:bodyPr/>
        <a:lstStyle/>
        <a:p>
          <a:r>
            <a:rPr lang="en-US" sz="2200" b="1" dirty="0"/>
            <a:t>TEMAC Meeting  - Austin</a:t>
          </a:r>
        </a:p>
      </dgm:t>
    </dgm:pt>
    <dgm:pt modelId="{2FA3C6A4-F0C3-4645-8906-4E6D98455C47}" type="parTrans" cxnId="{2242131C-877B-43EB-8C28-9F8455332D68}">
      <dgm:prSet/>
      <dgm:spPr/>
      <dgm:t>
        <a:bodyPr/>
        <a:lstStyle/>
        <a:p>
          <a:endParaRPr lang="en-US"/>
        </a:p>
      </dgm:t>
    </dgm:pt>
    <dgm:pt modelId="{B32E86B3-A961-4A26-A2D7-4CBFF0A3405F}" type="sibTrans" cxnId="{2242131C-877B-43EB-8C28-9F8455332D68}">
      <dgm:prSet/>
      <dgm:spPr/>
      <dgm:t>
        <a:bodyPr/>
        <a:lstStyle/>
        <a:p>
          <a:endParaRPr lang="en-US"/>
        </a:p>
      </dgm:t>
    </dgm:pt>
    <dgm:pt modelId="{E525BAA9-1C52-4730-8C44-D653D960C496}">
      <dgm:prSet phldrT="[Text]" custT="1"/>
      <dgm:spPr/>
      <dgm:t>
        <a:bodyPr/>
        <a:lstStyle/>
        <a:p>
          <a:r>
            <a:rPr lang="en-US" sz="1800" dirty="0"/>
            <a:t>December 3-4, 2019</a:t>
          </a:r>
        </a:p>
      </dgm:t>
    </dgm:pt>
    <dgm:pt modelId="{8560A562-169A-47E8-A682-0026084048C6}" type="parTrans" cxnId="{B3B88AD9-81DB-4B21-9880-DB4C20B1B36B}">
      <dgm:prSet/>
      <dgm:spPr/>
      <dgm:t>
        <a:bodyPr/>
        <a:lstStyle/>
        <a:p>
          <a:endParaRPr lang="en-US"/>
        </a:p>
      </dgm:t>
    </dgm:pt>
    <dgm:pt modelId="{FC1F6BB6-67D1-4779-9FE4-2E9E26D0A417}" type="sibTrans" cxnId="{B3B88AD9-81DB-4B21-9880-DB4C20B1B36B}">
      <dgm:prSet/>
      <dgm:spPr/>
      <dgm:t>
        <a:bodyPr/>
        <a:lstStyle/>
        <a:p>
          <a:endParaRPr lang="en-US"/>
        </a:p>
      </dgm:t>
    </dgm:pt>
    <dgm:pt modelId="{10ED3E73-0F6C-4FBE-9EA3-4076E3E9383B}">
      <dgm:prSet phldrT="[Text]" custT="1"/>
      <dgm:spPr/>
      <dgm:t>
        <a:bodyPr/>
        <a:lstStyle/>
        <a:p>
          <a:r>
            <a:rPr lang="en-US" sz="2200" b="1" dirty="0"/>
            <a:t>EMPD Working Group Meeting</a:t>
          </a:r>
        </a:p>
      </dgm:t>
    </dgm:pt>
    <dgm:pt modelId="{903AD9D1-9292-49B9-9C9A-3D535820B523}" type="parTrans" cxnId="{E3C1FCE2-50F1-4CFB-9479-AA1EDF37C319}">
      <dgm:prSet/>
      <dgm:spPr/>
      <dgm:t>
        <a:bodyPr/>
        <a:lstStyle/>
        <a:p>
          <a:endParaRPr lang="en-US"/>
        </a:p>
      </dgm:t>
    </dgm:pt>
    <dgm:pt modelId="{B072E407-3D9F-4BCE-B474-A6FB1F113984}" type="sibTrans" cxnId="{E3C1FCE2-50F1-4CFB-9479-AA1EDF37C319}">
      <dgm:prSet/>
      <dgm:spPr/>
      <dgm:t>
        <a:bodyPr/>
        <a:lstStyle/>
        <a:p>
          <a:endParaRPr lang="en-US"/>
        </a:p>
      </dgm:t>
    </dgm:pt>
    <dgm:pt modelId="{9534BA74-94B0-4A9F-95E4-0F60E1C9E413}">
      <dgm:prSet phldrT="[Text]" custT="1"/>
      <dgm:spPr/>
      <dgm:t>
        <a:bodyPr/>
        <a:lstStyle/>
        <a:p>
          <a:pPr algn="ctr"/>
          <a:r>
            <a:rPr lang="en-US" sz="1800" b="0" dirty="0"/>
            <a:t>February 3-7, 2020</a:t>
          </a:r>
        </a:p>
      </dgm:t>
    </dgm:pt>
    <dgm:pt modelId="{53ABFA3D-E14A-404B-9281-2DCF2E9AA2AD}" type="parTrans" cxnId="{18D8E9AE-023E-4A97-A33F-5080D791ED6F}">
      <dgm:prSet/>
      <dgm:spPr/>
      <dgm:t>
        <a:bodyPr/>
        <a:lstStyle/>
        <a:p>
          <a:endParaRPr lang="en-US"/>
        </a:p>
      </dgm:t>
    </dgm:pt>
    <dgm:pt modelId="{FFCBBF74-A325-4CFC-B58E-C8A18A9953A1}" type="sibTrans" cxnId="{18D8E9AE-023E-4A97-A33F-5080D791ED6F}">
      <dgm:prSet/>
      <dgm:spPr/>
      <dgm:t>
        <a:bodyPr/>
        <a:lstStyle/>
        <a:p>
          <a:endParaRPr lang="en-US"/>
        </a:p>
      </dgm:t>
    </dgm:pt>
    <dgm:pt modelId="{A2024029-D03F-42EE-810A-4925ADE84315}">
      <dgm:prSet phldrT="[Text]" custT="1"/>
      <dgm:spPr/>
      <dgm:t>
        <a:bodyPr/>
        <a:lstStyle/>
        <a:p>
          <a:pPr algn="l"/>
          <a:r>
            <a:rPr lang="en-US" sz="2200" b="1" dirty="0"/>
            <a:t>Region I Roadshow</a:t>
          </a:r>
        </a:p>
      </dgm:t>
    </dgm:pt>
    <dgm:pt modelId="{BAE2EBFC-5E56-4B8E-B22F-3D296C67E22C}" type="parTrans" cxnId="{7FD82C79-55AE-4367-A78F-10B7E7A6006A}">
      <dgm:prSet/>
      <dgm:spPr/>
      <dgm:t>
        <a:bodyPr/>
        <a:lstStyle/>
        <a:p>
          <a:endParaRPr lang="en-US"/>
        </a:p>
      </dgm:t>
    </dgm:pt>
    <dgm:pt modelId="{BD7463E3-5394-4E40-B3A7-7CCD9492C12E}" type="sibTrans" cxnId="{7FD82C79-55AE-4367-A78F-10B7E7A6006A}">
      <dgm:prSet/>
      <dgm:spPr/>
      <dgm:t>
        <a:bodyPr/>
        <a:lstStyle/>
        <a:p>
          <a:endParaRPr lang="en-US"/>
        </a:p>
      </dgm:t>
    </dgm:pt>
    <dgm:pt modelId="{54BC1F17-D729-49D6-A7D4-5864535146D6}" type="pres">
      <dgm:prSet presAssocID="{8A6CD0C4-7066-4270-B3BB-63BE9E54FF84}" presName="Name0" presStyleCnt="0">
        <dgm:presLayoutVars>
          <dgm:dir/>
          <dgm:animLvl val="lvl"/>
          <dgm:resizeHandles/>
        </dgm:presLayoutVars>
      </dgm:prSet>
      <dgm:spPr/>
    </dgm:pt>
    <dgm:pt modelId="{3030426D-277C-4576-A827-3F7796214C8E}" type="pres">
      <dgm:prSet presAssocID="{66A2590B-8AAD-4EFF-A272-00D7ED5CC665}" presName="linNode" presStyleCnt="0"/>
      <dgm:spPr/>
    </dgm:pt>
    <dgm:pt modelId="{A4AB533C-63DC-4B39-8415-503A7CC88F43}" type="pres">
      <dgm:prSet presAssocID="{66A2590B-8AAD-4EFF-A272-00D7ED5CC665}" presName="parentShp" presStyleLbl="node1" presStyleIdx="0" presStyleCnt="13" custScaleX="88615">
        <dgm:presLayoutVars>
          <dgm:bulletEnabled val="1"/>
        </dgm:presLayoutVars>
      </dgm:prSet>
      <dgm:spPr/>
      <dgm:t>
        <a:bodyPr/>
        <a:lstStyle/>
        <a:p>
          <a:endParaRPr lang="en-US"/>
        </a:p>
      </dgm:t>
    </dgm:pt>
    <dgm:pt modelId="{95001B88-601C-4DB6-99BE-FEA9A48909DC}" type="pres">
      <dgm:prSet presAssocID="{66A2590B-8AAD-4EFF-A272-00D7ED5CC665}" presName="childShp" presStyleLbl="bgAccFollowNode1" presStyleIdx="0" presStyleCnt="13" custScaleX="114128">
        <dgm:presLayoutVars>
          <dgm:bulletEnabled val="1"/>
        </dgm:presLayoutVars>
      </dgm:prSet>
      <dgm:spPr/>
      <dgm:t>
        <a:bodyPr/>
        <a:lstStyle/>
        <a:p>
          <a:endParaRPr lang="en-US"/>
        </a:p>
      </dgm:t>
    </dgm:pt>
    <dgm:pt modelId="{9A5E94E6-4E48-4451-A9D2-1069D2A0985D}" type="pres">
      <dgm:prSet presAssocID="{C92E830F-F583-4D15-8F23-E5BD9069F9B2}" presName="spacing" presStyleCnt="0"/>
      <dgm:spPr/>
    </dgm:pt>
    <dgm:pt modelId="{BB640A7E-EFB1-4BAC-948D-8F94D477EE44}" type="pres">
      <dgm:prSet presAssocID="{D21585CF-905D-49EF-89CF-D89C060A798A}" presName="linNode" presStyleCnt="0"/>
      <dgm:spPr/>
    </dgm:pt>
    <dgm:pt modelId="{AEDDDE55-E40E-488C-A10C-3785C21A4DAE}" type="pres">
      <dgm:prSet presAssocID="{D21585CF-905D-49EF-89CF-D89C060A798A}" presName="parentShp" presStyleLbl="node1" presStyleIdx="1" presStyleCnt="13" custScaleX="88615">
        <dgm:presLayoutVars>
          <dgm:bulletEnabled val="1"/>
        </dgm:presLayoutVars>
      </dgm:prSet>
      <dgm:spPr/>
      <dgm:t>
        <a:bodyPr/>
        <a:lstStyle/>
        <a:p>
          <a:endParaRPr lang="en-US"/>
        </a:p>
      </dgm:t>
    </dgm:pt>
    <dgm:pt modelId="{3C9EDFAC-8B55-47C8-BA8A-CADCD37E2E28}" type="pres">
      <dgm:prSet presAssocID="{D21585CF-905D-49EF-89CF-D89C060A798A}" presName="childShp" presStyleLbl="bgAccFollowNode1" presStyleIdx="1" presStyleCnt="13" custScaleX="114128">
        <dgm:presLayoutVars>
          <dgm:bulletEnabled val="1"/>
        </dgm:presLayoutVars>
      </dgm:prSet>
      <dgm:spPr/>
      <dgm:t>
        <a:bodyPr/>
        <a:lstStyle/>
        <a:p>
          <a:endParaRPr lang="en-US"/>
        </a:p>
      </dgm:t>
    </dgm:pt>
    <dgm:pt modelId="{A7F8F59D-8430-47FF-AF60-F09B271FB9A5}" type="pres">
      <dgm:prSet presAssocID="{332EE541-FBF9-46A9-8CC8-AD59907FA6C8}" presName="spacing" presStyleCnt="0"/>
      <dgm:spPr/>
    </dgm:pt>
    <dgm:pt modelId="{4AE5A0DA-E314-4524-9852-FCDF20AAE4FF}" type="pres">
      <dgm:prSet presAssocID="{D9F3122D-D549-4CBF-AB0D-6D08A72CAD5E}" presName="linNode" presStyleCnt="0"/>
      <dgm:spPr/>
    </dgm:pt>
    <dgm:pt modelId="{BAA24C85-76C1-45ED-9FA9-0470C9E947FF}" type="pres">
      <dgm:prSet presAssocID="{D9F3122D-D549-4CBF-AB0D-6D08A72CAD5E}" presName="parentShp" presStyleLbl="node1" presStyleIdx="2" presStyleCnt="13" custScaleX="85431" custLinFactNeighborX="-5960" custLinFactNeighborY="-225">
        <dgm:presLayoutVars>
          <dgm:bulletEnabled val="1"/>
        </dgm:presLayoutVars>
      </dgm:prSet>
      <dgm:spPr/>
      <dgm:t>
        <a:bodyPr/>
        <a:lstStyle/>
        <a:p>
          <a:endParaRPr lang="en-US"/>
        </a:p>
      </dgm:t>
    </dgm:pt>
    <dgm:pt modelId="{11E4A39E-4944-44CE-A4D4-31EA7B7AF5A6}" type="pres">
      <dgm:prSet presAssocID="{D9F3122D-D549-4CBF-AB0D-6D08A72CAD5E}" presName="childShp" presStyleLbl="bgAccFollowNode1" presStyleIdx="2" presStyleCnt="13" custScaleX="108830">
        <dgm:presLayoutVars>
          <dgm:bulletEnabled val="1"/>
        </dgm:presLayoutVars>
      </dgm:prSet>
      <dgm:spPr/>
      <dgm:t>
        <a:bodyPr/>
        <a:lstStyle/>
        <a:p>
          <a:endParaRPr lang="en-US"/>
        </a:p>
      </dgm:t>
    </dgm:pt>
    <dgm:pt modelId="{1E937A0D-C220-4FB7-99ED-555B7CB34C2C}" type="pres">
      <dgm:prSet presAssocID="{A29D805A-208B-4751-8FB1-E32DFE815C84}" presName="spacing" presStyleCnt="0"/>
      <dgm:spPr/>
    </dgm:pt>
    <dgm:pt modelId="{836CBF47-39D0-4948-A8AA-F8AD70DB2B15}" type="pres">
      <dgm:prSet presAssocID="{9EA114A8-84C6-4F44-9C02-7BB349C8D8CA}" presName="linNode" presStyleCnt="0"/>
      <dgm:spPr/>
    </dgm:pt>
    <dgm:pt modelId="{59F79B51-72EC-4B89-A68C-27D213845303}" type="pres">
      <dgm:prSet presAssocID="{9EA114A8-84C6-4F44-9C02-7BB349C8D8CA}" presName="parentShp" presStyleLbl="node1" presStyleIdx="3" presStyleCnt="13" custScaleX="88742">
        <dgm:presLayoutVars>
          <dgm:bulletEnabled val="1"/>
        </dgm:presLayoutVars>
      </dgm:prSet>
      <dgm:spPr/>
      <dgm:t>
        <a:bodyPr/>
        <a:lstStyle/>
        <a:p>
          <a:endParaRPr lang="en-US"/>
        </a:p>
      </dgm:t>
    </dgm:pt>
    <dgm:pt modelId="{55030F3A-AC08-4086-892D-248466DEFF41}" type="pres">
      <dgm:prSet presAssocID="{9EA114A8-84C6-4F44-9C02-7BB349C8D8CA}" presName="childShp" presStyleLbl="bgAccFollowNode1" presStyleIdx="3" presStyleCnt="13" custScaleX="114128">
        <dgm:presLayoutVars>
          <dgm:bulletEnabled val="1"/>
        </dgm:presLayoutVars>
      </dgm:prSet>
      <dgm:spPr/>
      <dgm:t>
        <a:bodyPr/>
        <a:lstStyle/>
        <a:p>
          <a:endParaRPr lang="en-US"/>
        </a:p>
      </dgm:t>
    </dgm:pt>
    <dgm:pt modelId="{2AD2D9DD-EA67-4D77-8965-C376C3D9B393}" type="pres">
      <dgm:prSet presAssocID="{67DEDE07-C9E8-4CC2-9100-8E8C3C3BDB2A}" presName="spacing" presStyleCnt="0"/>
      <dgm:spPr/>
    </dgm:pt>
    <dgm:pt modelId="{4621CCD4-0283-4CD3-A0D3-2AFADE70F8BA}" type="pres">
      <dgm:prSet presAssocID="{706200C1-CEDC-4167-A399-83D4EC7279DA}" presName="linNode" presStyleCnt="0"/>
      <dgm:spPr/>
    </dgm:pt>
    <dgm:pt modelId="{DF86ACB8-CDA9-4C3C-B68A-6BAA60FF434B}" type="pres">
      <dgm:prSet presAssocID="{706200C1-CEDC-4167-A399-83D4EC7279DA}" presName="parentShp" presStyleLbl="node1" presStyleIdx="4" presStyleCnt="13" custScaleX="88742">
        <dgm:presLayoutVars>
          <dgm:bulletEnabled val="1"/>
        </dgm:presLayoutVars>
      </dgm:prSet>
      <dgm:spPr/>
      <dgm:t>
        <a:bodyPr/>
        <a:lstStyle/>
        <a:p>
          <a:endParaRPr lang="en-US"/>
        </a:p>
      </dgm:t>
    </dgm:pt>
    <dgm:pt modelId="{2292FC6D-FCAB-4475-9F9A-2B586DC667FF}" type="pres">
      <dgm:prSet presAssocID="{706200C1-CEDC-4167-A399-83D4EC7279DA}" presName="childShp" presStyleLbl="bgAccFollowNode1" presStyleIdx="4" presStyleCnt="13" custScaleX="114128">
        <dgm:presLayoutVars>
          <dgm:bulletEnabled val="1"/>
        </dgm:presLayoutVars>
      </dgm:prSet>
      <dgm:spPr/>
      <dgm:t>
        <a:bodyPr/>
        <a:lstStyle/>
        <a:p>
          <a:endParaRPr lang="en-US"/>
        </a:p>
      </dgm:t>
    </dgm:pt>
    <dgm:pt modelId="{2B3DB3CB-89B2-4988-A79B-BB7B7667BEDE}" type="pres">
      <dgm:prSet presAssocID="{D1D98FF1-6CA8-490F-9852-E64C6944EEE3}" presName="spacing" presStyleCnt="0"/>
      <dgm:spPr/>
    </dgm:pt>
    <dgm:pt modelId="{315A10C2-2867-463B-8DDF-CA29DD8B6388}" type="pres">
      <dgm:prSet presAssocID="{BD624064-1137-44F5-8B28-CEEE1BCEAC3C}" presName="linNode" presStyleCnt="0"/>
      <dgm:spPr/>
    </dgm:pt>
    <dgm:pt modelId="{987C7A0B-FCBF-4B89-85B7-3F57C1E981BC}" type="pres">
      <dgm:prSet presAssocID="{BD624064-1137-44F5-8B28-CEEE1BCEAC3C}" presName="parentShp" presStyleLbl="node1" presStyleIdx="5" presStyleCnt="13" custScaleX="88742">
        <dgm:presLayoutVars>
          <dgm:bulletEnabled val="1"/>
        </dgm:presLayoutVars>
      </dgm:prSet>
      <dgm:spPr/>
      <dgm:t>
        <a:bodyPr/>
        <a:lstStyle/>
        <a:p>
          <a:endParaRPr lang="en-US"/>
        </a:p>
      </dgm:t>
    </dgm:pt>
    <dgm:pt modelId="{E0CEFFA0-F032-4073-B9F9-B2398E3E818B}" type="pres">
      <dgm:prSet presAssocID="{BD624064-1137-44F5-8B28-CEEE1BCEAC3C}" presName="childShp" presStyleLbl="bgAccFollowNode1" presStyleIdx="5" presStyleCnt="13" custScaleX="114128">
        <dgm:presLayoutVars>
          <dgm:bulletEnabled val="1"/>
        </dgm:presLayoutVars>
      </dgm:prSet>
      <dgm:spPr/>
      <dgm:t>
        <a:bodyPr/>
        <a:lstStyle/>
        <a:p>
          <a:endParaRPr lang="en-US"/>
        </a:p>
      </dgm:t>
    </dgm:pt>
    <dgm:pt modelId="{A7FE309E-BD7F-458F-A0D6-1837CDAFF109}" type="pres">
      <dgm:prSet presAssocID="{61D849DC-2955-4523-9175-B43945AF920A}" presName="spacing" presStyleCnt="0"/>
      <dgm:spPr/>
    </dgm:pt>
    <dgm:pt modelId="{ACFDF4EE-E364-41D5-897D-0AF301228823}" type="pres">
      <dgm:prSet presAssocID="{1CB00CE8-8F0E-4FF6-AFA0-19ADEA76D655}" presName="linNode" presStyleCnt="0"/>
      <dgm:spPr/>
    </dgm:pt>
    <dgm:pt modelId="{AF2F693F-606E-46F7-BBDD-22457D54F0CC}" type="pres">
      <dgm:prSet presAssocID="{1CB00CE8-8F0E-4FF6-AFA0-19ADEA76D655}" presName="parentShp" presStyleLbl="node1" presStyleIdx="6" presStyleCnt="13" custScaleX="88742">
        <dgm:presLayoutVars>
          <dgm:bulletEnabled val="1"/>
        </dgm:presLayoutVars>
      </dgm:prSet>
      <dgm:spPr/>
      <dgm:t>
        <a:bodyPr/>
        <a:lstStyle/>
        <a:p>
          <a:endParaRPr lang="en-US"/>
        </a:p>
      </dgm:t>
    </dgm:pt>
    <dgm:pt modelId="{E7AA0425-3212-4388-B999-03736022AAC9}" type="pres">
      <dgm:prSet presAssocID="{1CB00CE8-8F0E-4FF6-AFA0-19ADEA76D655}" presName="childShp" presStyleLbl="bgAccFollowNode1" presStyleIdx="6" presStyleCnt="13" custScaleX="114128">
        <dgm:presLayoutVars>
          <dgm:bulletEnabled val="1"/>
        </dgm:presLayoutVars>
      </dgm:prSet>
      <dgm:spPr/>
      <dgm:t>
        <a:bodyPr/>
        <a:lstStyle/>
        <a:p>
          <a:endParaRPr lang="en-US"/>
        </a:p>
      </dgm:t>
    </dgm:pt>
    <dgm:pt modelId="{B9F09330-784A-498E-A534-0001DAE47B6C}" type="pres">
      <dgm:prSet presAssocID="{23CFABE6-938E-4FA6-BD76-DF770777910B}" presName="spacing" presStyleCnt="0"/>
      <dgm:spPr/>
    </dgm:pt>
    <dgm:pt modelId="{3F1CB340-040F-4E50-899E-19B583541626}" type="pres">
      <dgm:prSet presAssocID="{37C3023B-5D2B-41E0-A266-1A868F6F8B82}" presName="linNode" presStyleCnt="0"/>
      <dgm:spPr/>
    </dgm:pt>
    <dgm:pt modelId="{666A18C0-A55A-498B-8790-62C1FFAD15E1}" type="pres">
      <dgm:prSet presAssocID="{37C3023B-5D2B-41E0-A266-1A868F6F8B82}" presName="parentShp" presStyleLbl="node1" presStyleIdx="7" presStyleCnt="13" custScaleX="88742">
        <dgm:presLayoutVars>
          <dgm:bulletEnabled val="1"/>
        </dgm:presLayoutVars>
      </dgm:prSet>
      <dgm:spPr/>
      <dgm:t>
        <a:bodyPr/>
        <a:lstStyle/>
        <a:p>
          <a:endParaRPr lang="en-US"/>
        </a:p>
      </dgm:t>
    </dgm:pt>
    <dgm:pt modelId="{AC7C0116-30E1-4D93-A849-E3CF66744C15}" type="pres">
      <dgm:prSet presAssocID="{37C3023B-5D2B-41E0-A266-1A868F6F8B82}" presName="childShp" presStyleLbl="bgAccFollowNode1" presStyleIdx="7" presStyleCnt="13" custScaleX="114128" custLinFactNeighborX="736" custLinFactNeighborY="-653">
        <dgm:presLayoutVars>
          <dgm:bulletEnabled val="1"/>
        </dgm:presLayoutVars>
      </dgm:prSet>
      <dgm:spPr/>
      <dgm:t>
        <a:bodyPr/>
        <a:lstStyle/>
        <a:p>
          <a:endParaRPr lang="en-US"/>
        </a:p>
      </dgm:t>
    </dgm:pt>
    <dgm:pt modelId="{21606DC1-C639-4A1F-84AB-791110A5B343}" type="pres">
      <dgm:prSet presAssocID="{D3696355-0FDE-4D55-9054-55EA013C9737}" presName="spacing" presStyleCnt="0"/>
      <dgm:spPr/>
    </dgm:pt>
    <dgm:pt modelId="{3254F4AB-DA00-4E08-BA30-A26F7234E132}" type="pres">
      <dgm:prSet presAssocID="{30474A6C-CE45-47E6-9179-24E92DF59FD9}" presName="linNode" presStyleCnt="0"/>
      <dgm:spPr/>
    </dgm:pt>
    <dgm:pt modelId="{D6499E58-2D31-433D-90C7-534A1D05C7F2}" type="pres">
      <dgm:prSet presAssocID="{30474A6C-CE45-47E6-9179-24E92DF59FD9}" presName="parentShp" presStyleLbl="node1" presStyleIdx="8" presStyleCnt="13" custScaleX="85230" custScaleY="107728" custLinFactNeighborX="-5544" custLinFactNeighborY="2117">
        <dgm:presLayoutVars>
          <dgm:bulletEnabled val="1"/>
        </dgm:presLayoutVars>
      </dgm:prSet>
      <dgm:spPr/>
      <dgm:t>
        <a:bodyPr/>
        <a:lstStyle/>
        <a:p>
          <a:endParaRPr lang="en-US"/>
        </a:p>
      </dgm:t>
    </dgm:pt>
    <dgm:pt modelId="{587D2B65-C36F-4C64-9A80-FC57E0CC5978}" type="pres">
      <dgm:prSet presAssocID="{30474A6C-CE45-47E6-9179-24E92DF59FD9}" presName="childShp" presStyleLbl="bgAccFollowNode1" presStyleIdx="8" presStyleCnt="13" custScaleX="108878" custScaleY="107428">
        <dgm:presLayoutVars>
          <dgm:bulletEnabled val="1"/>
        </dgm:presLayoutVars>
      </dgm:prSet>
      <dgm:spPr/>
      <dgm:t>
        <a:bodyPr/>
        <a:lstStyle/>
        <a:p>
          <a:endParaRPr lang="en-US"/>
        </a:p>
      </dgm:t>
    </dgm:pt>
    <dgm:pt modelId="{6B462C08-A019-4EAC-9F61-562C1D860D64}" type="pres">
      <dgm:prSet presAssocID="{C36DE52D-412E-490C-9F2D-49A16F896BCE}" presName="spacing" presStyleCnt="0"/>
      <dgm:spPr/>
    </dgm:pt>
    <dgm:pt modelId="{39EE8564-E4DC-4AB0-9DD6-9C755E5D8916}" type="pres">
      <dgm:prSet presAssocID="{E525BAA9-1C52-4730-8C44-D653D960C496}" presName="linNode" presStyleCnt="0"/>
      <dgm:spPr/>
    </dgm:pt>
    <dgm:pt modelId="{97DBA2E0-A7E5-46EE-8F18-6B6011AE95D8}" type="pres">
      <dgm:prSet presAssocID="{E525BAA9-1C52-4730-8C44-D653D960C496}" presName="parentShp" presStyleLbl="node1" presStyleIdx="9" presStyleCnt="13" custScaleX="85946" custScaleY="93098" custLinFactNeighborX="-5717">
        <dgm:presLayoutVars>
          <dgm:bulletEnabled val="1"/>
        </dgm:presLayoutVars>
      </dgm:prSet>
      <dgm:spPr/>
      <dgm:t>
        <a:bodyPr/>
        <a:lstStyle/>
        <a:p>
          <a:endParaRPr lang="en-US"/>
        </a:p>
      </dgm:t>
    </dgm:pt>
    <dgm:pt modelId="{5EBB0621-15CA-404F-9822-32E0A29B7CEC}" type="pres">
      <dgm:prSet presAssocID="{E525BAA9-1C52-4730-8C44-D653D960C496}" presName="childShp" presStyleLbl="bgAccFollowNode1" presStyleIdx="9" presStyleCnt="13" custScaleX="109224" custScaleY="102495">
        <dgm:presLayoutVars>
          <dgm:bulletEnabled val="1"/>
        </dgm:presLayoutVars>
      </dgm:prSet>
      <dgm:spPr/>
      <dgm:t>
        <a:bodyPr/>
        <a:lstStyle/>
        <a:p>
          <a:endParaRPr lang="en-US"/>
        </a:p>
      </dgm:t>
    </dgm:pt>
    <dgm:pt modelId="{E73FEE44-D72C-41A7-9847-5DD578937BE2}" type="pres">
      <dgm:prSet presAssocID="{FC1F6BB6-67D1-4779-9FE4-2E9E26D0A417}" presName="spacing" presStyleCnt="0"/>
      <dgm:spPr/>
    </dgm:pt>
    <dgm:pt modelId="{2C96A51F-9B82-407A-97D1-5D81F84833D2}" type="pres">
      <dgm:prSet presAssocID="{F43FF575-1E4F-4C41-A578-04679C6A2B00}" presName="linNode" presStyleCnt="0"/>
      <dgm:spPr/>
    </dgm:pt>
    <dgm:pt modelId="{2567F8A2-C63C-411C-8F3C-14E9EAE2C905}" type="pres">
      <dgm:prSet presAssocID="{F43FF575-1E4F-4C41-A578-04679C6A2B00}" presName="parentShp" presStyleLbl="node1" presStyleIdx="10" presStyleCnt="13" custScaleX="85431" custLinFactNeighborX="-6912" custLinFactNeighborY="1009">
        <dgm:presLayoutVars>
          <dgm:bulletEnabled val="1"/>
        </dgm:presLayoutVars>
      </dgm:prSet>
      <dgm:spPr/>
      <dgm:t>
        <a:bodyPr/>
        <a:lstStyle/>
        <a:p>
          <a:endParaRPr lang="en-US"/>
        </a:p>
      </dgm:t>
    </dgm:pt>
    <dgm:pt modelId="{C8746DD0-C2DF-4DD2-80D6-80B520D6DAE0}" type="pres">
      <dgm:prSet presAssocID="{F43FF575-1E4F-4C41-A578-04679C6A2B00}" presName="childShp" presStyleLbl="bgAccFollowNode1" presStyleIdx="10" presStyleCnt="13" custScaleX="108830">
        <dgm:presLayoutVars>
          <dgm:bulletEnabled val="1"/>
        </dgm:presLayoutVars>
      </dgm:prSet>
      <dgm:spPr/>
      <dgm:t>
        <a:bodyPr/>
        <a:lstStyle/>
        <a:p>
          <a:endParaRPr lang="en-US"/>
        </a:p>
      </dgm:t>
    </dgm:pt>
    <dgm:pt modelId="{47F70180-0944-4EDD-A3B6-EE4CAA14CAE9}" type="pres">
      <dgm:prSet presAssocID="{FB68C33D-A1ED-43E6-B737-631FCF68B719}" presName="spacing" presStyleCnt="0"/>
      <dgm:spPr/>
    </dgm:pt>
    <dgm:pt modelId="{81942026-9CDB-4620-A9C3-0342FD01E5C0}" type="pres">
      <dgm:prSet presAssocID="{9534BA74-94B0-4A9F-95E4-0F60E1C9E413}" presName="linNode" presStyleCnt="0"/>
      <dgm:spPr/>
    </dgm:pt>
    <dgm:pt modelId="{9CE48AEF-E1A4-4681-858D-92A00A4FCC6A}" type="pres">
      <dgm:prSet presAssocID="{9534BA74-94B0-4A9F-95E4-0F60E1C9E413}" presName="parentShp" presStyleLbl="node1" presStyleIdx="11" presStyleCnt="13" custScaleX="85431" custLinFactNeighborX="-6912" custLinFactNeighborY="3412">
        <dgm:presLayoutVars>
          <dgm:bulletEnabled val="1"/>
        </dgm:presLayoutVars>
      </dgm:prSet>
      <dgm:spPr/>
      <dgm:t>
        <a:bodyPr/>
        <a:lstStyle/>
        <a:p>
          <a:endParaRPr lang="en-US"/>
        </a:p>
      </dgm:t>
    </dgm:pt>
    <dgm:pt modelId="{68955D4B-C7FF-42F6-B771-191186D4C7A5}" type="pres">
      <dgm:prSet presAssocID="{9534BA74-94B0-4A9F-95E4-0F60E1C9E413}" presName="childShp" presStyleLbl="bgAccFollowNode1" presStyleIdx="11" presStyleCnt="13" custScaleX="108830">
        <dgm:presLayoutVars>
          <dgm:bulletEnabled val="1"/>
        </dgm:presLayoutVars>
      </dgm:prSet>
      <dgm:spPr/>
      <dgm:t>
        <a:bodyPr/>
        <a:lstStyle/>
        <a:p>
          <a:endParaRPr lang="en-US"/>
        </a:p>
      </dgm:t>
    </dgm:pt>
    <dgm:pt modelId="{44E79F41-892F-4152-985D-6882C74CBC89}" type="pres">
      <dgm:prSet presAssocID="{FFCBBF74-A325-4CFC-B58E-C8A18A9953A1}" presName="spacing" presStyleCnt="0"/>
      <dgm:spPr/>
    </dgm:pt>
    <dgm:pt modelId="{55E904B7-4767-45DD-853C-1A5F72BED4F7}" type="pres">
      <dgm:prSet presAssocID="{E7C4A087-82E6-40EB-A51E-A5CC57FEA00D}" presName="linNode" presStyleCnt="0"/>
      <dgm:spPr/>
    </dgm:pt>
    <dgm:pt modelId="{138632F5-F696-4093-8321-9EAE166C35B7}" type="pres">
      <dgm:prSet presAssocID="{E7C4A087-82E6-40EB-A51E-A5CC57FEA00D}" presName="parentShp" presStyleLbl="node1" presStyleIdx="12" presStyleCnt="13">
        <dgm:presLayoutVars>
          <dgm:bulletEnabled val="1"/>
        </dgm:presLayoutVars>
      </dgm:prSet>
      <dgm:spPr/>
      <dgm:t>
        <a:bodyPr/>
        <a:lstStyle/>
        <a:p>
          <a:endParaRPr lang="en-US"/>
        </a:p>
      </dgm:t>
    </dgm:pt>
    <dgm:pt modelId="{A6FB5F90-4B6B-4D48-8A73-FA513518119F}" type="pres">
      <dgm:prSet presAssocID="{E7C4A087-82E6-40EB-A51E-A5CC57FEA00D}" presName="childShp" presStyleLbl="bgAccFollowNode1" presStyleIdx="12" presStyleCnt="13" custScaleX="129253">
        <dgm:presLayoutVars>
          <dgm:bulletEnabled val="1"/>
        </dgm:presLayoutVars>
      </dgm:prSet>
      <dgm:spPr/>
      <dgm:t>
        <a:bodyPr/>
        <a:lstStyle/>
        <a:p>
          <a:endParaRPr lang="en-US"/>
        </a:p>
      </dgm:t>
    </dgm:pt>
  </dgm:ptLst>
  <dgm:cxnLst>
    <dgm:cxn modelId="{134D3F85-A172-422D-A4EF-C714C2436083}" srcId="{8A6CD0C4-7066-4270-B3BB-63BE9E54FF84}" destId="{37C3023B-5D2B-41E0-A266-1A868F6F8B82}" srcOrd="7" destOrd="0" parTransId="{484FE89C-7180-4383-8376-D9C656706256}" sibTransId="{D3696355-0FDE-4D55-9054-55EA013C9737}"/>
    <dgm:cxn modelId="{E1A9B24C-1DB7-4925-B9E4-EBDA45355EF3}" type="presOf" srcId="{D21585CF-905D-49EF-89CF-D89C060A798A}" destId="{AEDDDE55-E40E-488C-A10C-3785C21A4DAE}" srcOrd="0" destOrd="0" presId="urn:microsoft.com/office/officeart/2005/8/layout/vList6"/>
    <dgm:cxn modelId="{D25EF20B-54D8-4482-ABCF-F3F124B23EDE}" type="presOf" srcId="{BD624064-1137-44F5-8B28-CEEE1BCEAC3C}" destId="{987C7A0B-FCBF-4B89-85B7-3F57C1E981BC}" srcOrd="0" destOrd="0" presId="urn:microsoft.com/office/officeart/2005/8/layout/vList6"/>
    <dgm:cxn modelId="{E3C1FCE2-50F1-4CFB-9479-AA1EDF37C319}" srcId="{E525BAA9-1C52-4730-8C44-D653D960C496}" destId="{10ED3E73-0F6C-4FBE-9EA3-4076E3E9383B}" srcOrd="0" destOrd="0" parTransId="{903AD9D1-9292-49B9-9C9A-3D535820B523}" sibTransId="{B072E407-3D9F-4BCE-B474-A6FB1F113984}"/>
    <dgm:cxn modelId="{49AF6334-A223-42EB-9ABC-389F8872306D}" srcId="{8A6CD0C4-7066-4270-B3BB-63BE9E54FF84}" destId="{D9F3122D-D549-4CBF-AB0D-6D08A72CAD5E}" srcOrd="2" destOrd="0" parTransId="{29BF103C-5E1E-4442-B691-6B3CBEA06702}" sibTransId="{A29D805A-208B-4751-8FB1-E32DFE815C84}"/>
    <dgm:cxn modelId="{6972FE0F-8E91-4DC5-9E84-13E3FCC84AF6}" type="presOf" srcId="{A2024029-D03F-42EE-810A-4925ADE84315}" destId="{68955D4B-C7FF-42F6-B771-191186D4C7A5}" srcOrd="0" destOrd="0" presId="urn:microsoft.com/office/officeart/2005/8/layout/vList6"/>
    <dgm:cxn modelId="{6F09E057-D521-4A02-A1C9-A7A3E8DCA52E}" srcId="{8A6CD0C4-7066-4270-B3BB-63BE9E54FF84}" destId="{66A2590B-8AAD-4EFF-A272-00D7ED5CC665}" srcOrd="0" destOrd="0" parTransId="{6C35F415-9C99-4F7C-883A-8562B53DF51E}" sibTransId="{C92E830F-F583-4D15-8F23-E5BD9069F9B2}"/>
    <dgm:cxn modelId="{29DF35A1-E615-41C6-BD6E-CC87C5B2640D}" type="presOf" srcId="{4A3FFECE-BB91-477C-B411-CA9133FF991B}" destId="{E7AA0425-3212-4388-B999-03736022AAC9}" srcOrd="0" destOrd="0" presId="urn:microsoft.com/office/officeart/2005/8/layout/vList6"/>
    <dgm:cxn modelId="{859D78E4-B1D9-4796-A832-E79374747870}" type="presOf" srcId="{07B36178-0D79-4A67-BF25-8B8295ACA8D5}" destId="{95001B88-601C-4DB6-99BE-FEA9A48909DC}" srcOrd="0" destOrd="0" presId="urn:microsoft.com/office/officeart/2005/8/layout/vList6"/>
    <dgm:cxn modelId="{5C7C922F-A849-4DF4-9E9D-FDFD56BB0A3E}" srcId="{8A6CD0C4-7066-4270-B3BB-63BE9E54FF84}" destId="{1CB00CE8-8F0E-4FF6-AFA0-19ADEA76D655}" srcOrd="6" destOrd="0" parTransId="{F22E27BF-0B58-4169-962C-0DE3AB599DB4}" sibTransId="{23CFABE6-938E-4FA6-BD76-DF770777910B}"/>
    <dgm:cxn modelId="{A8E8CB5C-81DC-427F-A9A9-05E6A6B1B63F}" type="presOf" srcId="{37C3023B-5D2B-41E0-A266-1A868F6F8B82}" destId="{666A18C0-A55A-498B-8790-62C1FFAD15E1}" srcOrd="0" destOrd="0" presId="urn:microsoft.com/office/officeart/2005/8/layout/vList6"/>
    <dgm:cxn modelId="{CC564CB8-4515-4CBC-9969-E3601C34015C}" srcId="{8A6CD0C4-7066-4270-B3BB-63BE9E54FF84}" destId="{9EA114A8-84C6-4F44-9C02-7BB349C8D8CA}" srcOrd="3" destOrd="0" parTransId="{110E2DD0-C59E-4EB1-9EE6-D0F04E354B9C}" sibTransId="{67DEDE07-C9E8-4CC2-9100-8E8C3C3BDB2A}"/>
    <dgm:cxn modelId="{6B4DEB0C-CBC6-4A30-B4AA-468FE1BD70BE}" srcId="{8A6CD0C4-7066-4270-B3BB-63BE9E54FF84}" destId="{D21585CF-905D-49EF-89CF-D89C060A798A}" srcOrd="1" destOrd="0" parTransId="{059EEC6A-017D-4A37-B469-6EC33686796E}" sibTransId="{332EE541-FBF9-46A9-8CC8-AD59907FA6C8}"/>
    <dgm:cxn modelId="{0B8E6AC2-A710-4F03-BAEF-916AA6F656CF}" type="presOf" srcId="{8A6CD0C4-7066-4270-B3BB-63BE9E54FF84}" destId="{54BC1F17-D729-49D6-A7D4-5864535146D6}" srcOrd="0" destOrd="0" presId="urn:microsoft.com/office/officeart/2005/8/layout/vList6"/>
    <dgm:cxn modelId="{C83BC60E-96BC-4735-BD5C-F96B1F19B51A}" srcId="{706200C1-CEDC-4167-A399-83D4EC7279DA}" destId="{650BEE66-CA22-45ED-BECB-8F09A49C124C}" srcOrd="0" destOrd="0" parTransId="{934A18A6-D2AB-4407-964C-1CCE7054D72A}" sibTransId="{E72523F2-911C-47C9-942C-E78A1A059DC9}"/>
    <dgm:cxn modelId="{7FD82C79-55AE-4367-A78F-10B7E7A6006A}" srcId="{9534BA74-94B0-4A9F-95E4-0F60E1C9E413}" destId="{A2024029-D03F-42EE-810A-4925ADE84315}" srcOrd="0" destOrd="0" parTransId="{BAE2EBFC-5E56-4B8E-B22F-3D296C67E22C}" sibTransId="{BD7463E3-5394-4E40-B3A7-7CCD9492C12E}"/>
    <dgm:cxn modelId="{3ADB75AD-BB52-4915-AF36-6187A871E397}" type="presOf" srcId="{9534BA74-94B0-4A9F-95E4-0F60E1C9E413}" destId="{9CE48AEF-E1A4-4681-858D-92A00A4FCC6A}" srcOrd="0" destOrd="0" presId="urn:microsoft.com/office/officeart/2005/8/layout/vList6"/>
    <dgm:cxn modelId="{18D8E9AE-023E-4A97-A33F-5080D791ED6F}" srcId="{8A6CD0C4-7066-4270-B3BB-63BE9E54FF84}" destId="{9534BA74-94B0-4A9F-95E4-0F60E1C9E413}" srcOrd="11" destOrd="0" parTransId="{53ABFA3D-E14A-404B-9281-2DCF2E9AA2AD}" sibTransId="{FFCBBF74-A325-4CFC-B58E-C8A18A9953A1}"/>
    <dgm:cxn modelId="{C97F95BD-C896-4295-8BC8-AD413884EE1D}" srcId="{8A6CD0C4-7066-4270-B3BB-63BE9E54FF84}" destId="{30474A6C-CE45-47E6-9179-24E92DF59FD9}" srcOrd="8" destOrd="0" parTransId="{E10F58BF-E7E1-47D0-9942-FEAED6219EAB}" sibTransId="{C36DE52D-412E-490C-9F2D-49A16F896BCE}"/>
    <dgm:cxn modelId="{995DB5E4-9DF2-4F29-A67E-E105E48D5131}" srcId="{9EA114A8-84C6-4F44-9C02-7BB349C8D8CA}" destId="{BB768EC0-C149-425B-9536-390920F595FE}" srcOrd="0" destOrd="0" parTransId="{D1B6224F-FC77-4CF2-AD1E-74C3439D74E7}" sibTransId="{D7484C75-84C3-47DA-BAC8-29CAB7932A78}"/>
    <dgm:cxn modelId="{41FC9FE7-199E-4B6E-B590-FCE2FDFFB87D}" type="presOf" srcId="{F43FF575-1E4F-4C41-A578-04679C6A2B00}" destId="{2567F8A2-C63C-411C-8F3C-14E9EAE2C905}" srcOrd="0" destOrd="0" presId="urn:microsoft.com/office/officeart/2005/8/layout/vList6"/>
    <dgm:cxn modelId="{0F96C279-8766-47B5-91E3-78B555BB9B0E}" srcId="{8A6CD0C4-7066-4270-B3BB-63BE9E54FF84}" destId="{706200C1-CEDC-4167-A399-83D4EC7279DA}" srcOrd="4" destOrd="0" parTransId="{24654DA5-39A1-4B2F-B8E8-5C1C53785265}" sibTransId="{D1D98FF1-6CA8-490F-9852-E64C6944EEE3}"/>
    <dgm:cxn modelId="{526DB5FF-6909-4737-90BE-B1D3A5FD4689}" type="presOf" srcId="{6549F207-133D-49D3-8D04-DE50252569C0}" destId="{C8746DD0-C2DF-4DD2-80D6-80B520D6DAE0}" srcOrd="0" destOrd="0" presId="urn:microsoft.com/office/officeart/2005/8/layout/vList6"/>
    <dgm:cxn modelId="{EB7D33D6-C94C-4E09-808C-1710BA669863}" type="presOf" srcId="{E525BAA9-1C52-4730-8C44-D653D960C496}" destId="{97DBA2E0-A7E5-46EE-8F18-6B6011AE95D8}" srcOrd="0" destOrd="0" presId="urn:microsoft.com/office/officeart/2005/8/layout/vList6"/>
    <dgm:cxn modelId="{6F306983-4685-4362-8737-411C1649BC7C}" srcId="{BD624064-1137-44F5-8B28-CEEE1BCEAC3C}" destId="{9854362C-17E3-4994-852F-EEFA1827C7F3}" srcOrd="0" destOrd="0" parTransId="{615D9EFC-1823-4122-9A65-FA9D3EA4333B}" sibTransId="{2F08868F-D06F-42EA-AB24-BF79A65AEFAD}"/>
    <dgm:cxn modelId="{82510979-886F-4BBC-A108-5F402D304598}" type="presOf" srcId="{3111B1B1-FDEE-400B-989B-8025BA295F8A}" destId="{A6FB5F90-4B6B-4D48-8A73-FA513518119F}" srcOrd="0" destOrd="0" presId="urn:microsoft.com/office/officeart/2005/8/layout/vList6"/>
    <dgm:cxn modelId="{DB66CBD0-C81C-4129-82C0-038944B35107}" type="presOf" srcId="{D9F3122D-D549-4CBF-AB0D-6D08A72CAD5E}" destId="{BAA24C85-76C1-45ED-9FA9-0470C9E947FF}" srcOrd="0" destOrd="0" presId="urn:microsoft.com/office/officeart/2005/8/layout/vList6"/>
    <dgm:cxn modelId="{4B1E8650-33FF-4A9C-BCEB-037BFE2E83E9}" type="presOf" srcId="{9854362C-17E3-4994-852F-EEFA1827C7F3}" destId="{E0CEFFA0-F032-4073-B9F9-B2398E3E818B}" srcOrd="0" destOrd="0" presId="urn:microsoft.com/office/officeart/2005/8/layout/vList6"/>
    <dgm:cxn modelId="{69ABDCC3-222B-4855-94C5-D20C023A71B8}" type="presOf" srcId="{10ED3E73-0F6C-4FBE-9EA3-4076E3E9383B}" destId="{5EBB0621-15CA-404F-9822-32E0A29B7CEC}" srcOrd="0" destOrd="0" presId="urn:microsoft.com/office/officeart/2005/8/layout/vList6"/>
    <dgm:cxn modelId="{8739EBB2-FCF4-4206-AEF5-F76D16B875C3}" type="presOf" srcId="{9657F160-225D-46B5-89AF-F9BE33B279E2}" destId="{AC7C0116-30E1-4D93-A849-E3CF66744C15}" srcOrd="0" destOrd="0" presId="urn:microsoft.com/office/officeart/2005/8/layout/vList6"/>
    <dgm:cxn modelId="{7338FEFF-D6E9-4672-B2C6-256619B03C1D}" type="presOf" srcId="{E7C4A087-82E6-40EB-A51E-A5CC57FEA00D}" destId="{138632F5-F696-4093-8321-9EAE166C35B7}" srcOrd="0" destOrd="0" presId="urn:microsoft.com/office/officeart/2005/8/layout/vList6"/>
    <dgm:cxn modelId="{545C6123-7536-488B-A9BC-BE30DF680F9F}" srcId="{D9F3122D-D549-4CBF-AB0D-6D08A72CAD5E}" destId="{4EA90A8A-6441-4F42-B9C6-C6FAA0235C71}" srcOrd="0" destOrd="0" parTransId="{2564B221-321C-4BAF-815F-7FB2959E3CDE}" sibTransId="{E3C6553D-FF23-4851-8307-17B80C140ADB}"/>
    <dgm:cxn modelId="{D657D52F-771F-4EFB-8117-443009F38F61}" srcId="{8A6CD0C4-7066-4270-B3BB-63BE9E54FF84}" destId="{BD624064-1137-44F5-8B28-CEEE1BCEAC3C}" srcOrd="5" destOrd="0" parTransId="{2165CFDB-D48C-4D1B-B545-424B437A0840}" sibTransId="{61D849DC-2955-4523-9175-B43945AF920A}"/>
    <dgm:cxn modelId="{C86733F1-2136-49CE-ACF4-A111E8AD6DA3}" srcId="{66A2590B-8AAD-4EFF-A272-00D7ED5CC665}" destId="{07B36178-0D79-4A67-BF25-8B8295ACA8D5}" srcOrd="0" destOrd="0" parTransId="{A0B0BB2B-327B-464C-8365-5F2530B391DD}" sibTransId="{0F674910-97EF-4259-BB93-3596BDEC0EB5}"/>
    <dgm:cxn modelId="{28B3E711-2153-4C6A-A1D7-CF73DDC3C8D7}" type="presOf" srcId="{4EA90A8A-6441-4F42-B9C6-C6FAA0235C71}" destId="{11E4A39E-4944-44CE-A4D4-31EA7B7AF5A6}" srcOrd="0" destOrd="0" presId="urn:microsoft.com/office/officeart/2005/8/layout/vList6"/>
    <dgm:cxn modelId="{0BF9D8CE-ADC3-4CF4-87E8-AE827602987B}" srcId="{E7C4A087-82E6-40EB-A51E-A5CC57FEA00D}" destId="{3111B1B1-FDEE-400B-989B-8025BA295F8A}" srcOrd="0" destOrd="0" parTransId="{7631D134-F7D2-4330-8ACF-D0675040782B}" sibTransId="{E85AA1DF-9B8C-4211-B7D0-2F6E9FBC8E6F}"/>
    <dgm:cxn modelId="{72078B80-6EED-45C7-AA84-5A87B055DB15}" type="presOf" srcId="{1CB00CE8-8F0E-4FF6-AFA0-19ADEA76D655}" destId="{AF2F693F-606E-46F7-BBDD-22457D54F0CC}" srcOrd="0" destOrd="0" presId="urn:microsoft.com/office/officeart/2005/8/layout/vList6"/>
    <dgm:cxn modelId="{E4D60822-07EB-4826-961C-2E3A43CE4D36}" type="presOf" srcId="{BB768EC0-C149-425B-9536-390920F595FE}" destId="{55030F3A-AC08-4086-892D-248466DEFF41}" srcOrd="0" destOrd="0" presId="urn:microsoft.com/office/officeart/2005/8/layout/vList6"/>
    <dgm:cxn modelId="{274ACBD5-4C52-4AF2-9C38-59BAD033C84E}" srcId="{D21585CF-905D-49EF-89CF-D89C060A798A}" destId="{48D23B58-DB82-4137-81D5-31C25C0968C5}" srcOrd="0" destOrd="0" parTransId="{022A920D-A2C0-46B2-8AEE-E6B6C98FFBE1}" sibTransId="{D5EF6DC5-AA71-4013-B430-F0F8425BADDD}"/>
    <dgm:cxn modelId="{314FF706-49F6-4418-82A6-483EF2223111}" srcId="{37C3023B-5D2B-41E0-A266-1A868F6F8B82}" destId="{9657F160-225D-46B5-89AF-F9BE33B279E2}" srcOrd="0" destOrd="0" parTransId="{07B5787A-72EF-4A67-AF78-BF456C11E912}" sibTransId="{AFC733C1-64A8-4E71-9636-F0E682A7868B}"/>
    <dgm:cxn modelId="{CD53C34D-3E9A-47C3-BC8F-82B094055A70}" type="presOf" srcId="{48D23B58-DB82-4137-81D5-31C25C0968C5}" destId="{3C9EDFAC-8B55-47C8-BA8A-CADCD37E2E28}" srcOrd="0" destOrd="0" presId="urn:microsoft.com/office/officeart/2005/8/layout/vList6"/>
    <dgm:cxn modelId="{2242131C-877B-43EB-8C28-9F8455332D68}" srcId="{30474A6C-CE45-47E6-9179-24E92DF59FD9}" destId="{6188CAE7-88E8-4924-B460-B466C95FF26D}" srcOrd="0" destOrd="0" parTransId="{2FA3C6A4-F0C3-4645-8906-4E6D98455C47}" sibTransId="{B32E86B3-A961-4A26-A2D7-4CBFF0A3405F}"/>
    <dgm:cxn modelId="{8C286D71-8EE6-433B-A20E-1AB6F201E764}" srcId="{8A6CD0C4-7066-4270-B3BB-63BE9E54FF84}" destId="{E7C4A087-82E6-40EB-A51E-A5CC57FEA00D}" srcOrd="12" destOrd="0" parTransId="{1E16DF24-C062-438B-9189-CCF318772841}" sibTransId="{4F1B84AB-FB26-4CBA-82B0-E793290D7B96}"/>
    <dgm:cxn modelId="{99B275B6-3FA5-4D97-A4FB-F9DF5A543ECC}" srcId="{1CB00CE8-8F0E-4FF6-AFA0-19ADEA76D655}" destId="{4A3FFECE-BB91-477C-B411-CA9133FF991B}" srcOrd="0" destOrd="0" parTransId="{0D9326E4-E1DC-480A-8AC2-95CDA19E466D}" sibTransId="{8B6223F0-9A79-40DE-AE6E-A899AE0943F0}"/>
    <dgm:cxn modelId="{A452FB95-2B9D-4E54-85D1-317817328492}" type="presOf" srcId="{9EA114A8-84C6-4F44-9C02-7BB349C8D8CA}" destId="{59F79B51-72EC-4B89-A68C-27D213845303}" srcOrd="0" destOrd="0" presId="urn:microsoft.com/office/officeart/2005/8/layout/vList6"/>
    <dgm:cxn modelId="{1EE8D219-67D8-48AC-8811-3018FF877BF7}" srcId="{F43FF575-1E4F-4C41-A578-04679C6A2B00}" destId="{6549F207-133D-49D3-8D04-DE50252569C0}" srcOrd="0" destOrd="0" parTransId="{87F9C72E-8D0D-4095-9471-02BC3DB5D801}" sibTransId="{85521263-7935-46A4-A0C1-2211F26147C4}"/>
    <dgm:cxn modelId="{AD53F934-B6DF-4EBD-A9F2-56AEC76B4BAB}" type="presOf" srcId="{6188CAE7-88E8-4924-B460-B466C95FF26D}" destId="{587D2B65-C36F-4C64-9A80-FC57E0CC5978}" srcOrd="0" destOrd="0" presId="urn:microsoft.com/office/officeart/2005/8/layout/vList6"/>
    <dgm:cxn modelId="{3B7C9217-CBF2-45F5-A972-1821017F5C65}" type="presOf" srcId="{66A2590B-8AAD-4EFF-A272-00D7ED5CC665}" destId="{A4AB533C-63DC-4B39-8415-503A7CC88F43}" srcOrd="0" destOrd="0" presId="urn:microsoft.com/office/officeart/2005/8/layout/vList6"/>
    <dgm:cxn modelId="{A242BF43-4651-4D1D-86BA-7FE4E411964D}" type="presOf" srcId="{650BEE66-CA22-45ED-BECB-8F09A49C124C}" destId="{2292FC6D-FCAB-4475-9F9A-2B586DC667FF}" srcOrd="0" destOrd="0" presId="urn:microsoft.com/office/officeart/2005/8/layout/vList6"/>
    <dgm:cxn modelId="{B3B88AD9-81DB-4B21-9880-DB4C20B1B36B}" srcId="{8A6CD0C4-7066-4270-B3BB-63BE9E54FF84}" destId="{E525BAA9-1C52-4730-8C44-D653D960C496}" srcOrd="9" destOrd="0" parTransId="{8560A562-169A-47E8-A682-0026084048C6}" sibTransId="{FC1F6BB6-67D1-4779-9FE4-2E9E26D0A417}"/>
    <dgm:cxn modelId="{58E93149-D82E-4321-B82F-3608F570DEC6}" type="presOf" srcId="{30474A6C-CE45-47E6-9179-24E92DF59FD9}" destId="{D6499E58-2D31-433D-90C7-534A1D05C7F2}" srcOrd="0" destOrd="0" presId="urn:microsoft.com/office/officeart/2005/8/layout/vList6"/>
    <dgm:cxn modelId="{31469251-C268-494E-8843-85AE345599FD}" srcId="{8A6CD0C4-7066-4270-B3BB-63BE9E54FF84}" destId="{F43FF575-1E4F-4C41-A578-04679C6A2B00}" srcOrd="10" destOrd="0" parTransId="{1970B410-38DC-4DD1-9E5E-4717C2FE4AC3}" sibTransId="{FB68C33D-A1ED-43E6-B737-631FCF68B719}"/>
    <dgm:cxn modelId="{26C25941-981E-4E5E-89BA-31F28113A33F}" type="presOf" srcId="{706200C1-CEDC-4167-A399-83D4EC7279DA}" destId="{DF86ACB8-CDA9-4C3C-B68A-6BAA60FF434B}" srcOrd="0" destOrd="0" presId="urn:microsoft.com/office/officeart/2005/8/layout/vList6"/>
    <dgm:cxn modelId="{89C5EB36-A3E7-40F1-B8E8-A76E5389CE16}" type="presParOf" srcId="{54BC1F17-D729-49D6-A7D4-5864535146D6}" destId="{3030426D-277C-4576-A827-3F7796214C8E}" srcOrd="0" destOrd="0" presId="urn:microsoft.com/office/officeart/2005/8/layout/vList6"/>
    <dgm:cxn modelId="{AC618201-E8AD-4272-8D37-10DCF7FE9938}" type="presParOf" srcId="{3030426D-277C-4576-A827-3F7796214C8E}" destId="{A4AB533C-63DC-4B39-8415-503A7CC88F43}" srcOrd="0" destOrd="0" presId="urn:microsoft.com/office/officeart/2005/8/layout/vList6"/>
    <dgm:cxn modelId="{5EAEF035-EE5B-4E5C-85F1-A3F3843BCC96}" type="presParOf" srcId="{3030426D-277C-4576-A827-3F7796214C8E}" destId="{95001B88-601C-4DB6-99BE-FEA9A48909DC}" srcOrd="1" destOrd="0" presId="urn:microsoft.com/office/officeart/2005/8/layout/vList6"/>
    <dgm:cxn modelId="{A80417AC-CBB1-4C68-8B74-793878B14376}" type="presParOf" srcId="{54BC1F17-D729-49D6-A7D4-5864535146D6}" destId="{9A5E94E6-4E48-4451-A9D2-1069D2A0985D}" srcOrd="1" destOrd="0" presId="urn:microsoft.com/office/officeart/2005/8/layout/vList6"/>
    <dgm:cxn modelId="{4CC89A54-2590-4FB7-ADF3-D6ADC26D171A}" type="presParOf" srcId="{54BC1F17-D729-49D6-A7D4-5864535146D6}" destId="{BB640A7E-EFB1-4BAC-948D-8F94D477EE44}" srcOrd="2" destOrd="0" presId="urn:microsoft.com/office/officeart/2005/8/layout/vList6"/>
    <dgm:cxn modelId="{504FDEB4-FEBA-4AEF-945C-02B5B150BA35}" type="presParOf" srcId="{BB640A7E-EFB1-4BAC-948D-8F94D477EE44}" destId="{AEDDDE55-E40E-488C-A10C-3785C21A4DAE}" srcOrd="0" destOrd="0" presId="urn:microsoft.com/office/officeart/2005/8/layout/vList6"/>
    <dgm:cxn modelId="{146969B3-90CA-4F4C-855F-F039B0DD5544}" type="presParOf" srcId="{BB640A7E-EFB1-4BAC-948D-8F94D477EE44}" destId="{3C9EDFAC-8B55-47C8-BA8A-CADCD37E2E28}" srcOrd="1" destOrd="0" presId="urn:microsoft.com/office/officeart/2005/8/layout/vList6"/>
    <dgm:cxn modelId="{B0FFEA3D-A274-470F-A725-452E6A00295D}" type="presParOf" srcId="{54BC1F17-D729-49D6-A7D4-5864535146D6}" destId="{A7F8F59D-8430-47FF-AF60-F09B271FB9A5}" srcOrd="3" destOrd="0" presId="urn:microsoft.com/office/officeart/2005/8/layout/vList6"/>
    <dgm:cxn modelId="{C1A29745-7788-4744-B6A7-D93234EE5B69}" type="presParOf" srcId="{54BC1F17-D729-49D6-A7D4-5864535146D6}" destId="{4AE5A0DA-E314-4524-9852-FCDF20AAE4FF}" srcOrd="4" destOrd="0" presId="urn:microsoft.com/office/officeart/2005/8/layout/vList6"/>
    <dgm:cxn modelId="{95151609-1DEA-401F-A7B6-BE7CAE147680}" type="presParOf" srcId="{4AE5A0DA-E314-4524-9852-FCDF20AAE4FF}" destId="{BAA24C85-76C1-45ED-9FA9-0470C9E947FF}" srcOrd="0" destOrd="0" presId="urn:microsoft.com/office/officeart/2005/8/layout/vList6"/>
    <dgm:cxn modelId="{90D5A96A-2FCB-4E08-9D04-18AE56A743F7}" type="presParOf" srcId="{4AE5A0DA-E314-4524-9852-FCDF20AAE4FF}" destId="{11E4A39E-4944-44CE-A4D4-31EA7B7AF5A6}" srcOrd="1" destOrd="0" presId="urn:microsoft.com/office/officeart/2005/8/layout/vList6"/>
    <dgm:cxn modelId="{56BCF382-CF38-464C-A87C-DF320AF6B10D}" type="presParOf" srcId="{54BC1F17-D729-49D6-A7D4-5864535146D6}" destId="{1E937A0D-C220-4FB7-99ED-555B7CB34C2C}" srcOrd="5" destOrd="0" presId="urn:microsoft.com/office/officeart/2005/8/layout/vList6"/>
    <dgm:cxn modelId="{278CF7BC-8049-429F-BE99-3F2DBB261CAF}" type="presParOf" srcId="{54BC1F17-D729-49D6-A7D4-5864535146D6}" destId="{836CBF47-39D0-4948-A8AA-F8AD70DB2B15}" srcOrd="6" destOrd="0" presId="urn:microsoft.com/office/officeart/2005/8/layout/vList6"/>
    <dgm:cxn modelId="{5EC6408F-9430-4730-AD82-7D818283FAB2}" type="presParOf" srcId="{836CBF47-39D0-4948-A8AA-F8AD70DB2B15}" destId="{59F79B51-72EC-4B89-A68C-27D213845303}" srcOrd="0" destOrd="0" presId="urn:microsoft.com/office/officeart/2005/8/layout/vList6"/>
    <dgm:cxn modelId="{817DD4C6-A49B-44B2-97E4-D6FB9425A26C}" type="presParOf" srcId="{836CBF47-39D0-4948-A8AA-F8AD70DB2B15}" destId="{55030F3A-AC08-4086-892D-248466DEFF41}" srcOrd="1" destOrd="0" presId="urn:microsoft.com/office/officeart/2005/8/layout/vList6"/>
    <dgm:cxn modelId="{D5ACF8EE-281D-40BB-913F-46C17F7FE387}" type="presParOf" srcId="{54BC1F17-D729-49D6-A7D4-5864535146D6}" destId="{2AD2D9DD-EA67-4D77-8965-C376C3D9B393}" srcOrd="7" destOrd="0" presId="urn:microsoft.com/office/officeart/2005/8/layout/vList6"/>
    <dgm:cxn modelId="{7450E3A0-B3DF-4CFA-9E2C-48FCAB42CD72}" type="presParOf" srcId="{54BC1F17-D729-49D6-A7D4-5864535146D6}" destId="{4621CCD4-0283-4CD3-A0D3-2AFADE70F8BA}" srcOrd="8" destOrd="0" presId="urn:microsoft.com/office/officeart/2005/8/layout/vList6"/>
    <dgm:cxn modelId="{70E117E8-1D28-4B03-BC16-921CAF77C2D8}" type="presParOf" srcId="{4621CCD4-0283-4CD3-A0D3-2AFADE70F8BA}" destId="{DF86ACB8-CDA9-4C3C-B68A-6BAA60FF434B}" srcOrd="0" destOrd="0" presId="urn:microsoft.com/office/officeart/2005/8/layout/vList6"/>
    <dgm:cxn modelId="{68FEDB47-B338-428A-86C0-C735F84E3EA5}" type="presParOf" srcId="{4621CCD4-0283-4CD3-A0D3-2AFADE70F8BA}" destId="{2292FC6D-FCAB-4475-9F9A-2B586DC667FF}" srcOrd="1" destOrd="0" presId="urn:microsoft.com/office/officeart/2005/8/layout/vList6"/>
    <dgm:cxn modelId="{B5D40FB0-019D-4EF3-B2A8-D6418D4AAEA8}" type="presParOf" srcId="{54BC1F17-D729-49D6-A7D4-5864535146D6}" destId="{2B3DB3CB-89B2-4988-A79B-BB7B7667BEDE}" srcOrd="9" destOrd="0" presId="urn:microsoft.com/office/officeart/2005/8/layout/vList6"/>
    <dgm:cxn modelId="{528CEBCC-B1D6-4D5D-9B0A-FED984A8D56E}" type="presParOf" srcId="{54BC1F17-D729-49D6-A7D4-5864535146D6}" destId="{315A10C2-2867-463B-8DDF-CA29DD8B6388}" srcOrd="10" destOrd="0" presId="urn:microsoft.com/office/officeart/2005/8/layout/vList6"/>
    <dgm:cxn modelId="{D00C8FA8-15B3-4583-A629-A98F6641D4E9}" type="presParOf" srcId="{315A10C2-2867-463B-8DDF-CA29DD8B6388}" destId="{987C7A0B-FCBF-4B89-85B7-3F57C1E981BC}" srcOrd="0" destOrd="0" presId="urn:microsoft.com/office/officeart/2005/8/layout/vList6"/>
    <dgm:cxn modelId="{1E033BF9-189B-41EA-9296-43115D95BA2B}" type="presParOf" srcId="{315A10C2-2867-463B-8DDF-CA29DD8B6388}" destId="{E0CEFFA0-F032-4073-B9F9-B2398E3E818B}" srcOrd="1" destOrd="0" presId="urn:microsoft.com/office/officeart/2005/8/layout/vList6"/>
    <dgm:cxn modelId="{5203B5F8-C322-4626-9B0B-71C160801955}" type="presParOf" srcId="{54BC1F17-D729-49D6-A7D4-5864535146D6}" destId="{A7FE309E-BD7F-458F-A0D6-1837CDAFF109}" srcOrd="11" destOrd="0" presId="urn:microsoft.com/office/officeart/2005/8/layout/vList6"/>
    <dgm:cxn modelId="{872FDC6B-3700-4C28-8B79-8FF6126ED68E}" type="presParOf" srcId="{54BC1F17-D729-49D6-A7D4-5864535146D6}" destId="{ACFDF4EE-E364-41D5-897D-0AF301228823}" srcOrd="12" destOrd="0" presId="urn:microsoft.com/office/officeart/2005/8/layout/vList6"/>
    <dgm:cxn modelId="{EEAA8B02-47D4-40C8-A89D-B0CB4DC60462}" type="presParOf" srcId="{ACFDF4EE-E364-41D5-897D-0AF301228823}" destId="{AF2F693F-606E-46F7-BBDD-22457D54F0CC}" srcOrd="0" destOrd="0" presId="urn:microsoft.com/office/officeart/2005/8/layout/vList6"/>
    <dgm:cxn modelId="{BE101723-170E-43AF-A07A-E2471BD8A870}" type="presParOf" srcId="{ACFDF4EE-E364-41D5-897D-0AF301228823}" destId="{E7AA0425-3212-4388-B999-03736022AAC9}" srcOrd="1" destOrd="0" presId="urn:microsoft.com/office/officeart/2005/8/layout/vList6"/>
    <dgm:cxn modelId="{7F65513A-AE93-4BE2-8EEC-A61B3C734283}" type="presParOf" srcId="{54BC1F17-D729-49D6-A7D4-5864535146D6}" destId="{B9F09330-784A-498E-A534-0001DAE47B6C}" srcOrd="13" destOrd="0" presId="urn:microsoft.com/office/officeart/2005/8/layout/vList6"/>
    <dgm:cxn modelId="{1B0CCD1E-7F17-4747-9117-40AA0681CCC0}" type="presParOf" srcId="{54BC1F17-D729-49D6-A7D4-5864535146D6}" destId="{3F1CB340-040F-4E50-899E-19B583541626}" srcOrd="14" destOrd="0" presId="urn:microsoft.com/office/officeart/2005/8/layout/vList6"/>
    <dgm:cxn modelId="{94EE1BD9-79D5-4F04-BBCA-F8273F8E2DD9}" type="presParOf" srcId="{3F1CB340-040F-4E50-899E-19B583541626}" destId="{666A18C0-A55A-498B-8790-62C1FFAD15E1}" srcOrd="0" destOrd="0" presId="urn:microsoft.com/office/officeart/2005/8/layout/vList6"/>
    <dgm:cxn modelId="{F7450A05-D4FD-45CB-97AF-D585A4CB9431}" type="presParOf" srcId="{3F1CB340-040F-4E50-899E-19B583541626}" destId="{AC7C0116-30E1-4D93-A849-E3CF66744C15}" srcOrd="1" destOrd="0" presId="urn:microsoft.com/office/officeart/2005/8/layout/vList6"/>
    <dgm:cxn modelId="{ABF471E2-7360-4A2B-8B67-E0195ED950F7}" type="presParOf" srcId="{54BC1F17-D729-49D6-A7D4-5864535146D6}" destId="{21606DC1-C639-4A1F-84AB-791110A5B343}" srcOrd="15" destOrd="0" presId="urn:microsoft.com/office/officeart/2005/8/layout/vList6"/>
    <dgm:cxn modelId="{DF92E140-78FF-4632-9F5C-A9BFF520BAF4}" type="presParOf" srcId="{54BC1F17-D729-49D6-A7D4-5864535146D6}" destId="{3254F4AB-DA00-4E08-BA30-A26F7234E132}" srcOrd="16" destOrd="0" presId="urn:microsoft.com/office/officeart/2005/8/layout/vList6"/>
    <dgm:cxn modelId="{5F82D55A-25FC-44BA-B3FD-8FD0865A520B}" type="presParOf" srcId="{3254F4AB-DA00-4E08-BA30-A26F7234E132}" destId="{D6499E58-2D31-433D-90C7-534A1D05C7F2}" srcOrd="0" destOrd="0" presId="urn:microsoft.com/office/officeart/2005/8/layout/vList6"/>
    <dgm:cxn modelId="{CB7CBF4B-6ED5-462B-A5E3-CE7D773AD549}" type="presParOf" srcId="{3254F4AB-DA00-4E08-BA30-A26F7234E132}" destId="{587D2B65-C36F-4C64-9A80-FC57E0CC5978}" srcOrd="1" destOrd="0" presId="urn:microsoft.com/office/officeart/2005/8/layout/vList6"/>
    <dgm:cxn modelId="{668EAC0A-4D10-4EEF-8694-DD494F9F4907}" type="presParOf" srcId="{54BC1F17-D729-49D6-A7D4-5864535146D6}" destId="{6B462C08-A019-4EAC-9F61-562C1D860D64}" srcOrd="17" destOrd="0" presId="urn:microsoft.com/office/officeart/2005/8/layout/vList6"/>
    <dgm:cxn modelId="{7BE33060-A49A-49BF-A977-047D187BD674}" type="presParOf" srcId="{54BC1F17-D729-49D6-A7D4-5864535146D6}" destId="{39EE8564-E4DC-4AB0-9DD6-9C755E5D8916}" srcOrd="18" destOrd="0" presId="urn:microsoft.com/office/officeart/2005/8/layout/vList6"/>
    <dgm:cxn modelId="{F95F40C3-23A5-4AC5-BD65-D69E79409599}" type="presParOf" srcId="{39EE8564-E4DC-4AB0-9DD6-9C755E5D8916}" destId="{97DBA2E0-A7E5-46EE-8F18-6B6011AE95D8}" srcOrd="0" destOrd="0" presId="urn:microsoft.com/office/officeart/2005/8/layout/vList6"/>
    <dgm:cxn modelId="{587A3A77-7BFC-432A-B285-14895C981DD7}" type="presParOf" srcId="{39EE8564-E4DC-4AB0-9DD6-9C755E5D8916}" destId="{5EBB0621-15CA-404F-9822-32E0A29B7CEC}" srcOrd="1" destOrd="0" presId="urn:microsoft.com/office/officeart/2005/8/layout/vList6"/>
    <dgm:cxn modelId="{D6105F67-B1CC-45A8-8562-EDFA8F5F6C18}" type="presParOf" srcId="{54BC1F17-D729-49D6-A7D4-5864535146D6}" destId="{E73FEE44-D72C-41A7-9847-5DD578937BE2}" srcOrd="19" destOrd="0" presId="urn:microsoft.com/office/officeart/2005/8/layout/vList6"/>
    <dgm:cxn modelId="{60F8EB7E-2731-495B-9342-D5BB37FE95BB}" type="presParOf" srcId="{54BC1F17-D729-49D6-A7D4-5864535146D6}" destId="{2C96A51F-9B82-407A-97D1-5D81F84833D2}" srcOrd="20" destOrd="0" presId="urn:microsoft.com/office/officeart/2005/8/layout/vList6"/>
    <dgm:cxn modelId="{346E3F22-F2B1-427E-BF87-B40DB64691F7}" type="presParOf" srcId="{2C96A51F-9B82-407A-97D1-5D81F84833D2}" destId="{2567F8A2-C63C-411C-8F3C-14E9EAE2C905}" srcOrd="0" destOrd="0" presId="urn:microsoft.com/office/officeart/2005/8/layout/vList6"/>
    <dgm:cxn modelId="{39E21F7B-411C-468C-BA19-33A7550B1F18}" type="presParOf" srcId="{2C96A51F-9B82-407A-97D1-5D81F84833D2}" destId="{C8746DD0-C2DF-4DD2-80D6-80B520D6DAE0}" srcOrd="1" destOrd="0" presId="urn:microsoft.com/office/officeart/2005/8/layout/vList6"/>
    <dgm:cxn modelId="{C520065C-BE25-48D3-B723-EA573618F4CA}" type="presParOf" srcId="{54BC1F17-D729-49D6-A7D4-5864535146D6}" destId="{47F70180-0944-4EDD-A3B6-EE4CAA14CAE9}" srcOrd="21" destOrd="0" presId="urn:microsoft.com/office/officeart/2005/8/layout/vList6"/>
    <dgm:cxn modelId="{14F22219-38D4-4F0E-A3CD-9D4DCE41E98B}" type="presParOf" srcId="{54BC1F17-D729-49D6-A7D4-5864535146D6}" destId="{81942026-9CDB-4620-A9C3-0342FD01E5C0}" srcOrd="22" destOrd="0" presId="urn:microsoft.com/office/officeart/2005/8/layout/vList6"/>
    <dgm:cxn modelId="{3D7F2374-CD2E-4A67-8EF5-78A07B6C38DF}" type="presParOf" srcId="{81942026-9CDB-4620-A9C3-0342FD01E5C0}" destId="{9CE48AEF-E1A4-4681-858D-92A00A4FCC6A}" srcOrd="0" destOrd="0" presId="urn:microsoft.com/office/officeart/2005/8/layout/vList6"/>
    <dgm:cxn modelId="{760AF648-84DD-4FA3-B08F-8BA5DDE5B82F}" type="presParOf" srcId="{81942026-9CDB-4620-A9C3-0342FD01E5C0}" destId="{68955D4B-C7FF-42F6-B771-191186D4C7A5}" srcOrd="1" destOrd="0" presId="urn:microsoft.com/office/officeart/2005/8/layout/vList6"/>
    <dgm:cxn modelId="{285DA4E7-31EC-4FFC-B6B2-51F814A151E3}" type="presParOf" srcId="{54BC1F17-D729-49D6-A7D4-5864535146D6}" destId="{44E79F41-892F-4152-985D-6882C74CBC89}" srcOrd="23" destOrd="0" presId="urn:microsoft.com/office/officeart/2005/8/layout/vList6"/>
    <dgm:cxn modelId="{3005B907-D112-4B6C-A70C-7635D1DEAD26}" type="presParOf" srcId="{54BC1F17-D729-49D6-A7D4-5864535146D6}" destId="{55E904B7-4767-45DD-853C-1A5F72BED4F7}" srcOrd="24" destOrd="0" presId="urn:microsoft.com/office/officeart/2005/8/layout/vList6"/>
    <dgm:cxn modelId="{E1D86173-7CDD-4372-8065-4D4039152703}" type="presParOf" srcId="{55E904B7-4767-45DD-853C-1A5F72BED4F7}" destId="{138632F5-F696-4093-8321-9EAE166C35B7}" srcOrd="0" destOrd="0" presId="urn:microsoft.com/office/officeart/2005/8/layout/vList6"/>
    <dgm:cxn modelId="{6AA38AB3-0E16-4C9F-ABC9-445AE7038598}" type="presParOf" srcId="{55E904B7-4767-45DD-853C-1A5F72BED4F7}" destId="{A6FB5F90-4B6B-4D48-8A73-FA513518119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6CD0C4-7066-4270-B3BB-63BE9E54FF84}" type="doc">
      <dgm:prSet loTypeId="urn:microsoft.com/office/officeart/2005/8/layout/vList6" loCatId="process" qsTypeId="urn:microsoft.com/office/officeart/2005/8/quickstyle/simple1" qsCatId="simple" csTypeId="urn:microsoft.com/office/officeart/2005/8/colors/accent1_2" csCatId="accent1" phldr="1"/>
      <dgm:spPr/>
    </dgm:pt>
    <dgm:pt modelId="{9EA114A8-84C6-4F44-9C02-7BB349C8D8CA}">
      <dgm:prSet phldrT="[Text]" custT="1"/>
      <dgm:spPr/>
      <dgm:t>
        <a:bodyPr/>
        <a:lstStyle/>
        <a:p>
          <a:r>
            <a:rPr lang="en-US" sz="1800" dirty="0"/>
            <a:t>April 15, 2020</a:t>
          </a:r>
        </a:p>
      </dgm:t>
    </dgm:pt>
    <dgm:pt modelId="{110E2DD0-C59E-4EB1-9EE6-D0F04E354B9C}" type="parTrans" cxnId="{CC564CB8-4515-4CBC-9969-E3601C34015C}">
      <dgm:prSet/>
      <dgm:spPr/>
      <dgm:t>
        <a:bodyPr/>
        <a:lstStyle/>
        <a:p>
          <a:endParaRPr lang="en-US"/>
        </a:p>
      </dgm:t>
    </dgm:pt>
    <dgm:pt modelId="{67DEDE07-C9E8-4CC2-9100-8E8C3C3BDB2A}" type="sibTrans" cxnId="{CC564CB8-4515-4CBC-9969-E3601C34015C}">
      <dgm:prSet/>
      <dgm:spPr/>
      <dgm:t>
        <a:bodyPr/>
        <a:lstStyle/>
        <a:p>
          <a:endParaRPr lang="en-US"/>
        </a:p>
      </dgm:t>
    </dgm:pt>
    <dgm:pt modelId="{706200C1-CEDC-4167-A399-83D4EC7279DA}">
      <dgm:prSet phldrT="[Text]" custT="1"/>
      <dgm:spPr/>
      <dgm:t>
        <a:bodyPr/>
        <a:lstStyle/>
        <a:p>
          <a:r>
            <a:rPr lang="en-US" sz="1800" dirty="0"/>
            <a:t>May 18-21, 2020</a:t>
          </a:r>
        </a:p>
      </dgm:t>
    </dgm:pt>
    <dgm:pt modelId="{24654DA5-39A1-4B2F-B8E8-5C1C53785265}" type="parTrans" cxnId="{0F96C279-8766-47B5-91E3-78B555BB9B0E}">
      <dgm:prSet/>
      <dgm:spPr/>
      <dgm:t>
        <a:bodyPr/>
        <a:lstStyle/>
        <a:p>
          <a:endParaRPr lang="en-US"/>
        </a:p>
      </dgm:t>
    </dgm:pt>
    <dgm:pt modelId="{D1D98FF1-6CA8-490F-9852-E64C6944EEE3}" type="sibTrans" cxnId="{0F96C279-8766-47B5-91E3-78B555BB9B0E}">
      <dgm:prSet/>
      <dgm:spPr/>
      <dgm:t>
        <a:bodyPr/>
        <a:lstStyle/>
        <a:p>
          <a:endParaRPr lang="en-US"/>
        </a:p>
      </dgm:t>
    </dgm:pt>
    <dgm:pt modelId="{BD624064-1137-44F5-8B28-CEEE1BCEAC3C}">
      <dgm:prSet phldrT="[Text]" custT="1"/>
      <dgm:spPr/>
      <dgm:t>
        <a:bodyPr/>
        <a:lstStyle/>
        <a:p>
          <a:r>
            <a:rPr lang="en-US" sz="1800" dirty="0"/>
            <a:t>April 15, 2020 – June, 15, 2020</a:t>
          </a:r>
        </a:p>
      </dgm:t>
    </dgm:pt>
    <dgm:pt modelId="{2165CFDB-D48C-4D1B-B545-424B437A0840}" type="parTrans" cxnId="{D657D52F-771F-4EFB-8117-443009F38F61}">
      <dgm:prSet/>
      <dgm:spPr/>
      <dgm:t>
        <a:bodyPr/>
        <a:lstStyle/>
        <a:p>
          <a:endParaRPr lang="en-US"/>
        </a:p>
      </dgm:t>
    </dgm:pt>
    <dgm:pt modelId="{61D849DC-2955-4523-9175-B43945AF920A}" type="sibTrans" cxnId="{D657D52F-771F-4EFB-8117-443009F38F61}">
      <dgm:prSet/>
      <dgm:spPr/>
      <dgm:t>
        <a:bodyPr/>
        <a:lstStyle/>
        <a:p>
          <a:endParaRPr lang="en-US"/>
        </a:p>
      </dgm:t>
    </dgm:pt>
    <dgm:pt modelId="{37C3023B-5D2B-41E0-A266-1A868F6F8B82}">
      <dgm:prSet phldrT="[Text]" custT="1"/>
      <dgm:spPr/>
      <dgm:t>
        <a:bodyPr/>
        <a:lstStyle/>
        <a:p>
          <a:r>
            <a:rPr lang="en-US" sz="1800" dirty="0"/>
            <a:t>October 2020</a:t>
          </a:r>
        </a:p>
      </dgm:t>
    </dgm:pt>
    <dgm:pt modelId="{484FE89C-7180-4383-8376-D9C656706256}" type="parTrans" cxnId="{134D3F85-A172-422D-A4EF-C714C2436083}">
      <dgm:prSet/>
      <dgm:spPr/>
      <dgm:t>
        <a:bodyPr/>
        <a:lstStyle/>
        <a:p>
          <a:endParaRPr lang="en-US"/>
        </a:p>
      </dgm:t>
    </dgm:pt>
    <dgm:pt modelId="{D3696355-0FDE-4D55-9054-55EA013C9737}" type="sibTrans" cxnId="{134D3F85-A172-422D-A4EF-C714C2436083}">
      <dgm:prSet/>
      <dgm:spPr/>
      <dgm:t>
        <a:bodyPr/>
        <a:lstStyle/>
        <a:p>
          <a:endParaRPr lang="en-US"/>
        </a:p>
      </dgm:t>
    </dgm:pt>
    <dgm:pt modelId="{11CE845C-4FDF-4ED4-BC29-F3CE6B796756}">
      <dgm:prSet phldrT="[Text]" custT="1"/>
      <dgm:spPr/>
      <dgm:t>
        <a:bodyPr/>
        <a:lstStyle/>
        <a:p>
          <a:r>
            <a:rPr lang="en-US" sz="1800" dirty="0"/>
            <a:t>November 1, 2020</a:t>
          </a:r>
        </a:p>
      </dgm:t>
    </dgm:pt>
    <dgm:pt modelId="{ECE9AFD1-DB79-469F-A09C-E097623763DA}" type="parTrans" cxnId="{5A7A8F44-16B4-4875-8340-5A9284B050A1}">
      <dgm:prSet/>
      <dgm:spPr/>
      <dgm:t>
        <a:bodyPr/>
        <a:lstStyle/>
        <a:p>
          <a:endParaRPr lang="en-US"/>
        </a:p>
      </dgm:t>
    </dgm:pt>
    <dgm:pt modelId="{CBAF2E7C-E666-4A43-8E64-6E475B284929}" type="sibTrans" cxnId="{5A7A8F44-16B4-4875-8340-5A9284B050A1}">
      <dgm:prSet/>
      <dgm:spPr/>
      <dgm:t>
        <a:bodyPr/>
        <a:lstStyle/>
        <a:p>
          <a:endParaRPr lang="en-US"/>
        </a:p>
      </dgm:t>
    </dgm:pt>
    <dgm:pt modelId="{1CB00CE8-8F0E-4FF6-AFA0-19ADEA76D655}">
      <dgm:prSet phldrT="[Text]" custT="1"/>
      <dgm:spPr/>
      <dgm:t>
        <a:bodyPr/>
        <a:lstStyle/>
        <a:p>
          <a:r>
            <a:rPr lang="en-US" sz="1800" dirty="0"/>
            <a:t>June 15, 2020-September 1, 2020</a:t>
          </a:r>
        </a:p>
      </dgm:t>
    </dgm:pt>
    <dgm:pt modelId="{F22E27BF-0B58-4169-962C-0DE3AB599DB4}" type="parTrans" cxnId="{5C7C922F-A849-4DF4-9E9D-FDFD56BB0A3E}">
      <dgm:prSet/>
      <dgm:spPr/>
      <dgm:t>
        <a:bodyPr/>
        <a:lstStyle/>
        <a:p>
          <a:endParaRPr lang="en-US"/>
        </a:p>
      </dgm:t>
    </dgm:pt>
    <dgm:pt modelId="{23CFABE6-938E-4FA6-BD76-DF770777910B}" type="sibTrans" cxnId="{5C7C922F-A849-4DF4-9E9D-FDFD56BB0A3E}">
      <dgm:prSet/>
      <dgm:spPr/>
      <dgm:t>
        <a:bodyPr/>
        <a:lstStyle/>
        <a:p>
          <a:endParaRPr lang="en-US"/>
        </a:p>
      </dgm:t>
    </dgm:pt>
    <dgm:pt modelId="{BB768EC0-C149-425B-9536-390920F595FE}">
      <dgm:prSet phldrT="[Text]" custT="1"/>
      <dgm:spPr/>
      <dgm:t>
        <a:bodyPr/>
        <a:lstStyle/>
        <a:p>
          <a:pPr algn="l"/>
          <a:r>
            <a:rPr lang="en-US" sz="2200" b="1" dirty="0"/>
            <a:t>Working Group Recommendations Made Public</a:t>
          </a:r>
        </a:p>
      </dgm:t>
    </dgm:pt>
    <dgm:pt modelId="{D7484C75-84C3-47DA-BAC8-29CAB7932A78}" type="sibTrans" cxnId="{995DB5E4-9DF2-4F29-A67E-E105E48D5131}">
      <dgm:prSet/>
      <dgm:spPr/>
      <dgm:t>
        <a:bodyPr/>
        <a:lstStyle/>
        <a:p>
          <a:endParaRPr lang="en-US"/>
        </a:p>
      </dgm:t>
    </dgm:pt>
    <dgm:pt modelId="{D1B6224F-FC77-4CF2-AD1E-74C3439D74E7}" type="parTrans" cxnId="{995DB5E4-9DF2-4F29-A67E-E105E48D5131}">
      <dgm:prSet/>
      <dgm:spPr/>
      <dgm:t>
        <a:bodyPr/>
        <a:lstStyle/>
        <a:p>
          <a:endParaRPr lang="en-US"/>
        </a:p>
      </dgm:t>
    </dgm:pt>
    <dgm:pt modelId="{650BEE66-CA22-45ED-BECB-8F09A49C124C}">
      <dgm:prSet phldrT="[Text]" custT="1"/>
      <dgm:spPr/>
      <dgm:t>
        <a:bodyPr/>
        <a:lstStyle/>
        <a:p>
          <a:pPr algn="l"/>
          <a:r>
            <a:rPr lang="en-US" sz="2200" b="1" dirty="0"/>
            <a:t>Texas Emergency Management Conference</a:t>
          </a:r>
        </a:p>
      </dgm:t>
    </dgm:pt>
    <dgm:pt modelId="{E72523F2-911C-47C9-942C-E78A1A059DC9}" type="sibTrans" cxnId="{C83BC60E-96BC-4735-BD5C-F96B1F19B51A}">
      <dgm:prSet/>
      <dgm:spPr/>
      <dgm:t>
        <a:bodyPr/>
        <a:lstStyle/>
        <a:p>
          <a:endParaRPr lang="en-US"/>
        </a:p>
      </dgm:t>
    </dgm:pt>
    <dgm:pt modelId="{934A18A6-D2AB-4407-964C-1CCE7054D72A}" type="parTrans" cxnId="{C83BC60E-96BC-4735-BD5C-F96B1F19B51A}">
      <dgm:prSet/>
      <dgm:spPr/>
      <dgm:t>
        <a:bodyPr/>
        <a:lstStyle/>
        <a:p>
          <a:endParaRPr lang="en-US"/>
        </a:p>
      </dgm:t>
    </dgm:pt>
    <dgm:pt modelId="{9854362C-17E3-4994-852F-EEFA1827C7F3}">
      <dgm:prSet phldrT="[Text]" custT="1"/>
      <dgm:spPr/>
      <dgm:t>
        <a:bodyPr/>
        <a:lstStyle/>
        <a:p>
          <a:pPr algn="l"/>
          <a:r>
            <a:rPr lang="en-US" sz="2200" b="1" dirty="0"/>
            <a:t>Public Comment Period</a:t>
          </a:r>
        </a:p>
      </dgm:t>
    </dgm:pt>
    <dgm:pt modelId="{2F08868F-D06F-42EA-AB24-BF79A65AEFAD}" type="sibTrans" cxnId="{6F306983-4685-4362-8737-411C1649BC7C}">
      <dgm:prSet/>
      <dgm:spPr/>
      <dgm:t>
        <a:bodyPr/>
        <a:lstStyle/>
        <a:p>
          <a:endParaRPr lang="en-US"/>
        </a:p>
      </dgm:t>
    </dgm:pt>
    <dgm:pt modelId="{615D9EFC-1823-4122-9A65-FA9D3EA4333B}" type="parTrans" cxnId="{6F306983-4685-4362-8737-411C1649BC7C}">
      <dgm:prSet/>
      <dgm:spPr/>
      <dgm:t>
        <a:bodyPr/>
        <a:lstStyle/>
        <a:p>
          <a:endParaRPr lang="en-US"/>
        </a:p>
      </dgm:t>
    </dgm:pt>
    <dgm:pt modelId="{4A3FFECE-BB91-477C-B411-CA9133FF991B}">
      <dgm:prSet custT="1"/>
      <dgm:spPr/>
      <dgm:t>
        <a:bodyPr/>
        <a:lstStyle/>
        <a:p>
          <a:pPr algn="l"/>
          <a:r>
            <a:rPr lang="en-US" sz="2200" b="1" dirty="0"/>
            <a:t>Working Group Creates Final Draft</a:t>
          </a:r>
        </a:p>
      </dgm:t>
    </dgm:pt>
    <dgm:pt modelId="{8B6223F0-9A79-40DE-AE6E-A899AE0943F0}" type="sibTrans" cxnId="{99B275B6-3FA5-4D97-A4FB-F9DF5A543ECC}">
      <dgm:prSet/>
      <dgm:spPr/>
      <dgm:t>
        <a:bodyPr/>
        <a:lstStyle/>
        <a:p>
          <a:endParaRPr lang="en-US"/>
        </a:p>
      </dgm:t>
    </dgm:pt>
    <dgm:pt modelId="{0D9326E4-E1DC-480A-8AC2-95CDA19E466D}" type="parTrans" cxnId="{99B275B6-3FA5-4D97-A4FB-F9DF5A543ECC}">
      <dgm:prSet/>
      <dgm:spPr/>
      <dgm:t>
        <a:bodyPr/>
        <a:lstStyle/>
        <a:p>
          <a:endParaRPr lang="en-US"/>
        </a:p>
      </dgm:t>
    </dgm:pt>
    <dgm:pt modelId="{6549F207-133D-49D3-8D04-DE50252569C0}">
      <dgm:prSet phldrT="[Text]" custT="1"/>
      <dgm:spPr/>
      <dgm:t>
        <a:bodyPr/>
        <a:lstStyle/>
        <a:p>
          <a:pPr algn="l"/>
          <a:r>
            <a:rPr lang="en-US" sz="2200" b="1" dirty="0"/>
            <a:t>Final Draft of Working Group Recommendations Voted On</a:t>
          </a:r>
        </a:p>
      </dgm:t>
    </dgm:pt>
    <dgm:pt modelId="{85521263-7935-46A4-A0C1-2211F26147C4}" type="sibTrans" cxnId="{1EE8D219-67D8-48AC-8811-3018FF877BF7}">
      <dgm:prSet/>
      <dgm:spPr/>
      <dgm:t>
        <a:bodyPr/>
        <a:lstStyle/>
        <a:p>
          <a:endParaRPr lang="en-US"/>
        </a:p>
      </dgm:t>
    </dgm:pt>
    <dgm:pt modelId="{87F9C72E-8D0D-4095-9471-02BC3DB5D801}" type="parTrans" cxnId="{1EE8D219-67D8-48AC-8811-3018FF877BF7}">
      <dgm:prSet/>
      <dgm:spPr/>
      <dgm:t>
        <a:bodyPr/>
        <a:lstStyle/>
        <a:p>
          <a:endParaRPr lang="en-US"/>
        </a:p>
      </dgm:t>
    </dgm:pt>
    <dgm:pt modelId="{7995A8E8-761B-4E36-8EE2-1A9DA95B3228}">
      <dgm:prSet phldrT="[Text]" custT="1"/>
      <dgm:spPr/>
      <dgm:t>
        <a:bodyPr/>
        <a:lstStyle/>
        <a:p>
          <a:pPr algn="l"/>
          <a:r>
            <a:rPr lang="en-US" sz="2200" b="1" dirty="0"/>
            <a:t>Final Committee Recommendation Delivered to the State</a:t>
          </a:r>
        </a:p>
      </dgm:t>
    </dgm:pt>
    <dgm:pt modelId="{673CD382-8B52-410C-872C-474CF8BB29C4}" type="sibTrans" cxnId="{D073A51F-992E-4453-AED2-AA9AFF33A03A}">
      <dgm:prSet/>
      <dgm:spPr/>
      <dgm:t>
        <a:bodyPr/>
        <a:lstStyle/>
        <a:p>
          <a:endParaRPr lang="en-US"/>
        </a:p>
      </dgm:t>
    </dgm:pt>
    <dgm:pt modelId="{A46C4FFC-3C22-4EE8-A9A5-AD86BC580648}" type="parTrans" cxnId="{D073A51F-992E-4453-AED2-AA9AFF33A03A}">
      <dgm:prSet/>
      <dgm:spPr/>
      <dgm:t>
        <a:bodyPr/>
        <a:lstStyle/>
        <a:p>
          <a:endParaRPr lang="en-US"/>
        </a:p>
      </dgm:t>
    </dgm:pt>
    <dgm:pt modelId="{F40BBF00-772C-4253-AAA3-149E2D3A7AB4}">
      <dgm:prSet phldrT="[Text]" custT="1"/>
      <dgm:spPr/>
      <dgm:t>
        <a:bodyPr/>
        <a:lstStyle/>
        <a:p>
          <a:r>
            <a:rPr lang="en-US" sz="1800" dirty="0"/>
            <a:t>February 24, 2020</a:t>
          </a:r>
        </a:p>
      </dgm:t>
    </dgm:pt>
    <dgm:pt modelId="{53EAE620-C166-47B9-A9C1-DD1A8975E6B9}" type="parTrans" cxnId="{F4D2205C-630D-4B9B-9E2C-93FDB087A9BC}">
      <dgm:prSet/>
      <dgm:spPr/>
      <dgm:t>
        <a:bodyPr/>
        <a:lstStyle/>
        <a:p>
          <a:endParaRPr lang="en-US"/>
        </a:p>
      </dgm:t>
    </dgm:pt>
    <dgm:pt modelId="{C2233078-1598-43B8-8DEA-E05E21B81757}" type="sibTrans" cxnId="{F4D2205C-630D-4B9B-9E2C-93FDB087A9BC}">
      <dgm:prSet/>
      <dgm:spPr/>
      <dgm:t>
        <a:bodyPr/>
        <a:lstStyle/>
        <a:p>
          <a:endParaRPr lang="en-US"/>
        </a:p>
      </dgm:t>
    </dgm:pt>
    <dgm:pt modelId="{0ED89CDD-B9D9-4506-8F16-41A008F41D9F}">
      <dgm:prSet phldrT="[Text]" custT="1"/>
      <dgm:spPr/>
      <dgm:t>
        <a:bodyPr/>
        <a:lstStyle/>
        <a:p>
          <a:r>
            <a:rPr lang="en-US" sz="2200" b="1" dirty="0"/>
            <a:t>EMAT &amp; TEMAC Meetings</a:t>
          </a:r>
        </a:p>
      </dgm:t>
    </dgm:pt>
    <dgm:pt modelId="{C3AC14DF-C2BE-430E-9652-C5C8DBAA5C49}" type="parTrans" cxnId="{7794CA46-AB9F-49B8-8E5B-76FFEBB44B29}">
      <dgm:prSet/>
      <dgm:spPr/>
      <dgm:t>
        <a:bodyPr/>
        <a:lstStyle/>
        <a:p>
          <a:endParaRPr lang="en-US"/>
        </a:p>
      </dgm:t>
    </dgm:pt>
    <dgm:pt modelId="{599370D1-F6F9-4BA0-ABB2-C1805AA19B69}" type="sibTrans" cxnId="{7794CA46-AB9F-49B8-8E5B-76FFEBB44B29}">
      <dgm:prSet/>
      <dgm:spPr/>
      <dgm:t>
        <a:bodyPr/>
        <a:lstStyle/>
        <a:p>
          <a:endParaRPr lang="en-US"/>
        </a:p>
      </dgm:t>
    </dgm:pt>
    <dgm:pt modelId="{B87320EE-66A9-4624-986A-AA9DEFF88A90}">
      <dgm:prSet phldrT="[Text]" custT="1"/>
      <dgm:spPr/>
      <dgm:t>
        <a:bodyPr/>
        <a:lstStyle/>
        <a:p>
          <a:r>
            <a:rPr lang="en-US" sz="1800" b="0" dirty="0"/>
            <a:t>April 2020</a:t>
          </a:r>
        </a:p>
      </dgm:t>
    </dgm:pt>
    <dgm:pt modelId="{8C8AEA38-642F-4E4C-9E70-575F3A95B9D8}" type="parTrans" cxnId="{5550A65D-1A67-4064-9C15-988724AE09EF}">
      <dgm:prSet/>
      <dgm:spPr/>
      <dgm:t>
        <a:bodyPr/>
        <a:lstStyle/>
        <a:p>
          <a:endParaRPr lang="en-US"/>
        </a:p>
      </dgm:t>
    </dgm:pt>
    <dgm:pt modelId="{881D7DB5-5B9E-407C-A0A3-549399B64187}" type="sibTrans" cxnId="{5550A65D-1A67-4064-9C15-988724AE09EF}">
      <dgm:prSet/>
      <dgm:spPr/>
      <dgm:t>
        <a:bodyPr/>
        <a:lstStyle/>
        <a:p>
          <a:endParaRPr lang="en-US"/>
        </a:p>
      </dgm:t>
    </dgm:pt>
    <dgm:pt modelId="{43AAEBF1-8E04-46E4-836F-1418E0BF3AC7}">
      <dgm:prSet phldrT="[Text]" custT="1"/>
      <dgm:spPr/>
      <dgm:t>
        <a:bodyPr/>
        <a:lstStyle/>
        <a:p>
          <a:r>
            <a:rPr lang="en-US" sz="2200" b="1" dirty="0"/>
            <a:t>Final Briefing to Committee</a:t>
          </a:r>
        </a:p>
      </dgm:t>
    </dgm:pt>
    <dgm:pt modelId="{4219BB47-9AB6-4F86-87B5-ECAA38A52690}" type="parTrans" cxnId="{EABBB0DF-994A-4A73-A494-8AE6C59A3130}">
      <dgm:prSet/>
      <dgm:spPr/>
      <dgm:t>
        <a:bodyPr/>
        <a:lstStyle/>
        <a:p>
          <a:endParaRPr lang="en-US"/>
        </a:p>
      </dgm:t>
    </dgm:pt>
    <dgm:pt modelId="{DB25B0B3-FB80-4EB5-911F-B2FF38A43E95}" type="sibTrans" cxnId="{EABBB0DF-994A-4A73-A494-8AE6C59A3130}">
      <dgm:prSet/>
      <dgm:spPr/>
      <dgm:t>
        <a:bodyPr/>
        <a:lstStyle/>
        <a:p>
          <a:endParaRPr lang="en-US"/>
        </a:p>
      </dgm:t>
    </dgm:pt>
    <dgm:pt modelId="{4F36F22F-5B34-4302-8A35-391D9F6983F3}">
      <dgm:prSet custT="1"/>
      <dgm:spPr/>
      <dgm:t>
        <a:bodyPr/>
        <a:lstStyle/>
        <a:p>
          <a:pPr algn="ctr"/>
          <a:r>
            <a:rPr lang="en-US" sz="1800" b="0" dirty="0"/>
            <a:t>August 2020</a:t>
          </a:r>
        </a:p>
      </dgm:t>
    </dgm:pt>
    <dgm:pt modelId="{A86F71C3-7490-43B8-AEB2-98878FD7FE0F}" type="parTrans" cxnId="{72AE6C42-BEF0-4943-944D-CE9E14EE04F5}">
      <dgm:prSet/>
      <dgm:spPr/>
      <dgm:t>
        <a:bodyPr/>
        <a:lstStyle/>
        <a:p>
          <a:endParaRPr lang="en-US"/>
        </a:p>
      </dgm:t>
    </dgm:pt>
    <dgm:pt modelId="{8F267CBF-8CCF-44A2-BB77-8E13D5C0295B}" type="sibTrans" cxnId="{72AE6C42-BEF0-4943-944D-CE9E14EE04F5}">
      <dgm:prSet/>
      <dgm:spPr/>
      <dgm:t>
        <a:bodyPr/>
        <a:lstStyle/>
        <a:p>
          <a:endParaRPr lang="en-US"/>
        </a:p>
      </dgm:t>
    </dgm:pt>
    <dgm:pt modelId="{091DDD7A-2EC6-4365-B0ED-F33ABF19DE6D}">
      <dgm:prSet custT="1"/>
      <dgm:spPr/>
      <dgm:t>
        <a:bodyPr/>
        <a:lstStyle/>
        <a:p>
          <a:r>
            <a:rPr lang="en-US" sz="2200" b="1" dirty="0"/>
            <a:t>Texas Municipal League</a:t>
          </a:r>
        </a:p>
      </dgm:t>
    </dgm:pt>
    <dgm:pt modelId="{BD024A6A-73E7-407B-99DD-42879C5C583C}" type="parTrans" cxnId="{AB2AF7EB-B929-410A-8D49-D9420B534596}">
      <dgm:prSet/>
      <dgm:spPr/>
      <dgm:t>
        <a:bodyPr/>
        <a:lstStyle/>
        <a:p>
          <a:endParaRPr lang="en-US"/>
        </a:p>
      </dgm:t>
    </dgm:pt>
    <dgm:pt modelId="{D12E74C0-5351-4EA2-9F4E-9152328F2B38}" type="sibTrans" cxnId="{AB2AF7EB-B929-410A-8D49-D9420B534596}">
      <dgm:prSet/>
      <dgm:spPr/>
      <dgm:t>
        <a:bodyPr/>
        <a:lstStyle/>
        <a:p>
          <a:endParaRPr lang="en-US"/>
        </a:p>
      </dgm:t>
    </dgm:pt>
    <dgm:pt modelId="{0116C302-D2BF-478D-A8DF-4BCCCF6FCC71}">
      <dgm:prSet phldrT="[Text]" custT="1"/>
      <dgm:spPr/>
      <dgm:t>
        <a:bodyPr/>
        <a:lstStyle/>
        <a:p>
          <a:pPr algn="ctr"/>
          <a:r>
            <a:rPr lang="en-US" sz="1800" b="0" dirty="0"/>
            <a:t>November 1, 2020</a:t>
          </a:r>
        </a:p>
      </dgm:t>
    </dgm:pt>
    <dgm:pt modelId="{B53390C8-2A97-48FF-A537-9D02B99A7783}" type="parTrans" cxnId="{E95E14AC-12C6-454F-A97B-7B1FAB099E8F}">
      <dgm:prSet/>
      <dgm:spPr/>
      <dgm:t>
        <a:bodyPr/>
        <a:lstStyle/>
        <a:p>
          <a:endParaRPr lang="en-US"/>
        </a:p>
      </dgm:t>
    </dgm:pt>
    <dgm:pt modelId="{290D1B3D-72BF-4451-A719-D234F28AC482}" type="sibTrans" cxnId="{E95E14AC-12C6-454F-A97B-7B1FAB099E8F}">
      <dgm:prSet/>
      <dgm:spPr/>
      <dgm:t>
        <a:bodyPr/>
        <a:lstStyle/>
        <a:p>
          <a:endParaRPr lang="en-US"/>
        </a:p>
      </dgm:t>
    </dgm:pt>
    <dgm:pt modelId="{D24029F8-E01B-470E-B166-6E775094BE02}">
      <dgm:prSet custT="1"/>
      <dgm:spPr/>
      <dgm:t>
        <a:bodyPr/>
        <a:lstStyle/>
        <a:p>
          <a:r>
            <a:rPr lang="en-US" sz="2200" b="1" dirty="0"/>
            <a:t>Texas Association of Counties Meeting</a:t>
          </a:r>
        </a:p>
      </dgm:t>
    </dgm:pt>
    <dgm:pt modelId="{F529064C-FE1C-4CBB-8450-684E42DBA610}" type="parTrans" cxnId="{179CA103-F369-4734-9D43-A218EA041CD8}">
      <dgm:prSet/>
      <dgm:spPr/>
      <dgm:t>
        <a:bodyPr/>
        <a:lstStyle/>
        <a:p>
          <a:endParaRPr lang="en-US"/>
        </a:p>
      </dgm:t>
    </dgm:pt>
    <dgm:pt modelId="{0B038C83-4614-4C56-BDCE-51A7F489CF59}" type="sibTrans" cxnId="{179CA103-F369-4734-9D43-A218EA041CD8}">
      <dgm:prSet/>
      <dgm:spPr/>
      <dgm:t>
        <a:bodyPr/>
        <a:lstStyle/>
        <a:p>
          <a:endParaRPr lang="en-US"/>
        </a:p>
      </dgm:t>
    </dgm:pt>
    <dgm:pt modelId="{54BC1F17-D729-49D6-A7D4-5864535146D6}" type="pres">
      <dgm:prSet presAssocID="{8A6CD0C4-7066-4270-B3BB-63BE9E54FF84}" presName="Name0" presStyleCnt="0">
        <dgm:presLayoutVars>
          <dgm:dir/>
          <dgm:animLvl val="lvl"/>
          <dgm:resizeHandles/>
        </dgm:presLayoutVars>
      </dgm:prSet>
      <dgm:spPr/>
    </dgm:pt>
    <dgm:pt modelId="{3C38D7A8-0B6B-4C69-A3A9-853A218D833E}" type="pres">
      <dgm:prSet presAssocID="{F40BBF00-772C-4253-AAA3-149E2D3A7AB4}" presName="linNode" presStyleCnt="0"/>
      <dgm:spPr/>
    </dgm:pt>
    <dgm:pt modelId="{975AA4D1-6202-43FC-9FAD-011520B0C29C}" type="pres">
      <dgm:prSet presAssocID="{F40BBF00-772C-4253-AAA3-149E2D3A7AB4}" presName="parentShp" presStyleLbl="node1" presStyleIdx="0" presStyleCnt="10" custScaleX="85430" custLinFactNeighborX="-7064" custLinFactNeighborY="3270">
        <dgm:presLayoutVars>
          <dgm:bulletEnabled val="1"/>
        </dgm:presLayoutVars>
      </dgm:prSet>
      <dgm:spPr/>
      <dgm:t>
        <a:bodyPr/>
        <a:lstStyle/>
        <a:p>
          <a:endParaRPr lang="en-US"/>
        </a:p>
      </dgm:t>
    </dgm:pt>
    <dgm:pt modelId="{59A2853F-54C0-417C-B636-395D5ADA470D}" type="pres">
      <dgm:prSet presAssocID="{F40BBF00-772C-4253-AAA3-149E2D3A7AB4}" presName="childShp" presStyleLbl="bgAccFollowNode1" presStyleIdx="0" presStyleCnt="10" custScaleX="108830">
        <dgm:presLayoutVars>
          <dgm:bulletEnabled val="1"/>
        </dgm:presLayoutVars>
      </dgm:prSet>
      <dgm:spPr/>
      <dgm:t>
        <a:bodyPr/>
        <a:lstStyle/>
        <a:p>
          <a:endParaRPr lang="en-US"/>
        </a:p>
      </dgm:t>
    </dgm:pt>
    <dgm:pt modelId="{6396A43A-CB67-449F-A32C-02C9F21B4F72}" type="pres">
      <dgm:prSet presAssocID="{C2233078-1598-43B8-8DEA-E05E21B81757}" presName="spacing" presStyleCnt="0"/>
      <dgm:spPr/>
    </dgm:pt>
    <dgm:pt modelId="{A02D1949-3311-429E-8ED3-036B8E904B92}" type="pres">
      <dgm:prSet presAssocID="{B87320EE-66A9-4624-986A-AA9DEFF88A90}" presName="linNode" presStyleCnt="0"/>
      <dgm:spPr/>
    </dgm:pt>
    <dgm:pt modelId="{E2390C59-8E91-409A-952E-1A41FFC0B64C}" type="pres">
      <dgm:prSet presAssocID="{B87320EE-66A9-4624-986A-AA9DEFF88A90}" presName="parentShp" presStyleLbl="node1" presStyleIdx="1" presStyleCnt="10" custScaleX="85430" custLinFactNeighborX="-442" custLinFactNeighborY="3270">
        <dgm:presLayoutVars>
          <dgm:bulletEnabled val="1"/>
        </dgm:presLayoutVars>
      </dgm:prSet>
      <dgm:spPr/>
      <dgm:t>
        <a:bodyPr/>
        <a:lstStyle/>
        <a:p>
          <a:endParaRPr lang="en-US"/>
        </a:p>
      </dgm:t>
    </dgm:pt>
    <dgm:pt modelId="{9259BCE3-9766-4260-AB2C-2F07D53BF5F5}" type="pres">
      <dgm:prSet presAssocID="{B87320EE-66A9-4624-986A-AA9DEFF88A90}" presName="childShp" presStyleLbl="bgAccFollowNode1" presStyleIdx="1" presStyleCnt="10" custScaleX="108830">
        <dgm:presLayoutVars>
          <dgm:bulletEnabled val="1"/>
        </dgm:presLayoutVars>
      </dgm:prSet>
      <dgm:spPr/>
      <dgm:t>
        <a:bodyPr/>
        <a:lstStyle/>
        <a:p>
          <a:endParaRPr lang="en-US"/>
        </a:p>
      </dgm:t>
    </dgm:pt>
    <dgm:pt modelId="{B4D412A5-9722-4508-B579-EE9358E5B071}" type="pres">
      <dgm:prSet presAssocID="{881D7DB5-5B9E-407C-A0A3-549399B64187}" presName="spacing" presStyleCnt="0"/>
      <dgm:spPr/>
    </dgm:pt>
    <dgm:pt modelId="{836CBF47-39D0-4948-A8AA-F8AD70DB2B15}" type="pres">
      <dgm:prSet presAssocID="{9EA114A8-84C6-4F44-9C02-7BB349C8D8CA}" presName="linNode" presStyleCnt="0"/>
      <dgm:spPr/>
    </dgm:pt>
    <dgm:pt modelId="{59F79B51-72EC-4B89-A68C-27D213845303}" type="pres">
      <dgm:prSet presAssocID="{9EA114A8-84C6-4F44-9C02-7BB349C8D8CA}" presName="parentShp" presStyleLbl="node1" presStyleIdx="2" presStyleCnt="10" custScaleX="88742">
        <dgm:presLayoutVars>
          <dgm:bulletEnabled val="1"/>
        </dgm:presLayoutVars>
      </dgm:prSet>
      <dgm:spPr/>
      <dgm:t>
        <a:bodyPr/>
        <a:lstStyle/>
        <a:p>
          <a:endParaRPr lang="en-US"/>
        </a:p>
      </dgm:t>
    </dgm:pt>
    <dgm:pt modelId="{55030F3A-AC08-4086-892D-248466DEFF41}" type="pres">
      <dgm:prSet presAssocID="{9EA114A8-84C6-4F44-9C02-7BB349C8D8CA}" presName="childShp" presStyleLbl="bgAccFollowNode1" presStyleIdx="2" presStyleCnt="10" custScaleX="114128">
        <dgm:presLayoutVars>
          <dgm:bulletEnabled val="1"/>
        </dgm:presLayoutVars>
      </dgm:prSet>
      <dgm:spPr/>
      <dgm:t>
        <a:bodyPr/>
        <a:lstStyle/>
        <a:p>
          <a:endParaRPr lang="en-US"/>
        </a:p>
      </dgm:t>
    </dgm:pt>
    <dgm:pt modelId="{2AD2D9DD-EA67-4D77-8965-C376C3D9B393}" type="pres">
      <dgm:prSet presAssocID="{67DEDE07-C9E8-4CC2-9100-8E8C3C3BDB2A}" presName="spacing" presStyleCnt="0"/>
      <dgm:spPr/>
    </dgm:pt>
    <dgm:pt modelId="{4621CCD4-0283-4CD3-A0D3-2AFADE70F8BA}" type="pres">
      <dgm:prSet presAssocID="{706200C1-CEDC-4167-A399-83D4EC7279DA}" presName="linNode" presStyleCnt="0"/>
      <dgm:spPr/>
    </dgm:pt>
    <dgm:pt modelId="{DF86ACB8-CDA9-4C3C-B68A-6BAA60FF434B}" type="pres">
      <dgm:prSet presAssocID="{706200C1-CEDC-4167-A399-83D4EC7279DA}" presName="parentShp" presStyleLbl="node1" presStyleIdx="3" presStyleCnt="10" custScaleX="88742" custLinFactY="12244" custLinFactNeighborX="-76" custLinFactNeighborY="100000">
        <dgm:presLayoutVars>
          <dgm:bulletEnabled val="1"/>
        </dgm:presLayoutVars>
      </dgm:prSet>
      <dgm:spPr/>
      <dgm:t>
        <a:bodyPr/>
        <a:lstStyle/>
        <a:p>
          <a:endParaRPr lang="en-US"/>
        </a:p>
      </dgm:t>
    </dgm:pt>
    <dgm:pt modelId="{2292FC6D-FCAB-4475-9F9A-2B586DC667FF}" type="pres">
      <dgm:prSet presAssocID="{706200C1-CEDC-4167-A399-83D4EC7279DA}" presName="childShp" presStyleLbl="bgAccFollowNode1" presStyleIdx="3" presStyleCnt="10" custScaleX="114128" custLinFactY="11308" custLinFactNeighborY="100000">
        <dgm:presLayoutVars>
          <dgm:bulletEnabled val="1"/>
        </dgm:presLayoutVars>
      </dgm:prSet>
      <dgm:spPr/>
      <dgm:t>
        <a:bodyPr/>
        <a:lstStyle/>
        <a:p>
          <a:endParaRPr lang="en-US"/>
        </a:p>
      </dgm:t>
    </dgm:pt>
    <dgm:pt modelId="{2B3DB3CB-89B2-4988-A79B-BB7B7667BEDE}" type="pres">
      <dgm:prSet presAssocID="{D1D98FF1-6CA8-490F-9852-E64C6944EEE3}" presName="spacing" presStyleCnt="0"/>
      <dgm:spPr/>
    </dgm:pt>
    <dgm:pt modelId="{315A10C2-2867-463B-8DDF-CA29DD8B6388}" type="pres">
      <dgm:prSet presAssocID="{BD624064-1137-44F5-8B28-CEEE1BCEAC3C}" presName="linNode" presStyleCnt="0"/>
      <dgm:spPr/>
    </dgm:pt>
    <dgm:pt modelId="{987C7A0B-FCBF-4B89-85B7-3F57C1E981BC}" type="pres">
      <dgm:prSet presAssocID="{BD624064-1137-44F5-8B28-CEEE1BCEAC3C}" presName="parentShp" presStyleLbl="node1" presStyleIdx="4" presStyleCnt="10" custScaleX="88742" custLinFactY="-12243" custLinFactNeighborX="-76" custLinFactNeighborY="-100000">
        <dgm:presLayoutVars>
          <dgm:bulletEnabled val="1"/>
        </dgm:presLayoutVars>
      </dgm:prSet>
      <dgm:spPr/>
      <dgm:t>
        <a:bodyPr/>
        <a:lstStyle/>
        <a:p>
          <a:endParaRPr lang="en-US"/>
        </a:p>
      </dgm:t>
    </dgm:pt>
    <dgm:pt modelId="{E0CEFFA0-F032-4073-B9F9-B2398E3E818B}" type="pres">
      <dgm:prSet presAssocID="{BD624064-1137-44F5-8B28-CEEE1BCEAC3C}" presName="childShp" presStyleLbl="bgAccFollowNode1" presStyleIdx="4" presStyleCnt="10" custScaleX="114128" custLinFactY="-11308" custLinFactNeighborX="114" custLinFactNeighborY="-100000">
        <dgm:presLayoutVars>
          <dgm:bulletEnabled val="1"/>
        </dgm:presLayoutVars>
      </dgm:prSet>
      <dgm:spPr/>
      <dgm:t>
        <a:bodyPr/>
        <a:lstStyle/>
        <a:p>
          <a:endParaRPr lang="en-US"/>
        </a:p>
      </dgm:t>
    </dgm:pt>
    <dgm:pt modelId="{A7FE309E-BD7F-458F-A0D6-1837CDAFF109}" type="pres">
      <dgm:prSet presAssocID="{61D849DC-2955-4523-9175-B43945AF920A}" presName="spacing" presStyleCnt="0"/>
      <dgm:spPr/>
    </dgm:pt>
    <dgm:pt modelId="{ACFDF4EE-E364-41D5-897D-0AF301228823}" type="pres">
      <dgm:prSet presAssocID="{1CB00CE8-8F0E-4FF6-AFA0-19ADEA76D655}" presName="linNode" presStyleCnt="0"/>
      <dgm:spPr/>
    </dgm:pt>
    <dgm:pt modelId="{AF2F693F-606E-46F7-BBDD-22457D54F0CC}" type="pres">
      <dgm:prSet presAssocID="{1CB00CE8-8F0E-4FF6-AFA0-19ADEA76D655}" presName="parentShp" presStyleLbl="node1" presStyleIdx="5" presStyleCnt="10" custScaleX="88742">
        <dgm:presLayoutVars>
          <dgm:bulletEnabled val="1"/>
        </dgm:presLayoutVars>
      </dgm:prSet>
      <dgm:spPr/>
      <dgm:t>
        <a:bodyPr/>
        <a:lstStyle/>
        <a:p>
          <a:endParaRPr lang="en-US"/>
        </a:p>
      </dgm:t>
    </dgm:pt>
    <dgm:pt modelId="{E7AA0425-3212-4388-B999-03736022AAC9}" type="pres">
      <dgm:prSet presAssocID="{1CB00CE8-8F0E-4FF6-AFA0-19ADEA76D655}" presName="childShp" presStyleLbl="bgAccFollowNode1" presStyleIdx="5" presStyleCnt="10" custScaleX="114128">
        <dgm:presLayoutVars>
          <dgm:bulletEnabled val="1"/>
        </dgm:presLayoutVars>
      </dgm:prSet>
      <dgm:spPr/>
      <dgm:t>
        <a:bodyPr/>
        <a:lstStyle/>
        <a:p>
          <a:endParaRPr lang="en-US"/>
        </a:p>
      </dgm:t>
    </dgm:pt>
    <dgm:pt modelId="{B9F09330-784A-498E-A534-0001DAE47B6C}" type="pres">
      <dgm:prSet presAssocID="{23CFABE6-938E-4FA6-BD76-DF770777910B}" presName="spacing" presStyleCnt="0"/>
      <dgm:spPr/>
    </dgm:pt>
    <dgm:pt modelId="{AD6532FA-9617-4A0D-B453-F520BE64D47C}" type="pres">
      <dgm:prSet presAssocID="{4F36F22F-5B34-4302-8A35-391D9F6983F3}" presName="linNode" presStyleCnt="0"/>
      <dgm:spPr/>
    </dgm:pt>
    <dgm:pt modelId="{79B627C2-818F-4D80-B14B-8D68EDE21380}" type="pres">
      <dgm:prSet presAssocID="{4F36F22F-5B34-4302-8A35-391D9F6983F3}" presName="parentShp" presStyleLbl="node1" presStyleIdx="6" presStyleCnt="10" custScaleX="85430" custLinFactNeighborX="-4415">
        <dgm:presLayoutVars>
          <dgm:bulletEnabled val="1"/>
        </dgm:presLayoutVars>
      </dgm:prSet>
      <dgm:spPr/>
      <dgm:t>
        <a:bodyPr/>
        <a:lstStyle/>
        <a:p>
          <a:endParaRPr lang="en-US"/>
        </a:p>
      </dgm:t>
    </dgm:pt>
    <dgm:pt modelId="{904D528A-3CD5-4B38-A777-4FA4607482C9}" type="pres">
      <dgm:prSet presAssocID="{4F36F22F-5B34-4302-8A35-391D9F6983F3}" presName="childShp" presStyleLbl="bgAccFollowNode1" presStyleIdx="6" presStyleCnt="10" custScaleX="108830">
        <dgm:presLayoutVars>
          <dgm:bulletEnabled val="1"/>
        </dgm:presLayoutVars>
      </dgm:prSet>
      <dgm:spPr/>
      <dgm:t>
        <a:bodyPr/>
        <a:lstStyle/>
        <a:p>
          <a:endParaRPr lang="en-US"/>
        </a:p>
      </dgm:t>
    </dgm:pt>
    <dgm:pt modelId="{8850E910-6B20-422D-BE72-BA9C2A5E9D14}" type="pres">
      <dgm:prSet presAssocID="{8F267CBF-8CCF-44A2-BB77-8E13D5C0295B}" presName="spacing" presStyleCnt="0"/>
      <dgm:spPr/>
    </dgm:pt>
    <dgm:pt modelId="{3F1CB340-040F-4E50-899E-19B583541626}" type="pres">
      <dgm:prSet presAssocID="{37C3023B-5D2B-41E0-A266-1A868F6F8B82}" presName="linNode" presStyleCnt="0"/>
      <dgm:spPr/>
    </dgm:pt>
    <dgm:pt modelId="{666A18C0-A55A-498B-8790-62C1FFAD15E1}" type="pres">
      <dgm:prSet presAssocID="{37C3023B-5D2B-41E0-A266-1A868F6F8B82}" presName="parentShp" presStyleLbl="node1" presStyleIdx="7" presStyleCnt="10" custScaleX="88742">
        <dgm:presLayoutVars>
          <dgm:bulletEnabled val="1"/>
        </dgm:presLayoutVars>
      </dgm:prSet>
      <dgm:spPr/>
      <dgm:t>
        <a:bodyPr/>
        <a:lstStyle/>
        <a:p>
          <a:endParaRPr lang="en-US"/>
        </a:p>
      </dgm:t>
    </dgm:pt>
    <dgm:pt modelId="{AC7C0116-30E1-4D93-A849-E3CF66744C15}" type="pres">
      <dgm:prSet presAssocID="{37C3023B-5D2B-41E0-A266-1A868F6F8B82}" presName="childShp" presStyleLbl="bgAccFollowNode1" presStyleIdx="7" presStyleCnt="10" custScaleX="114128">
        <dgm:presLayoutVars>
          <dgm:bulletEnabled val="1"/>
        </dgm:presLayoutVars>
      </dgm:prSet>
      <dgm:spPr/>
      <dgm:t>
        <a:bodyPr/>
        <a:lstStyle/>
        <a:p>
          <a:endParaRPr lang="en-US"/>
        </a:p>
      </dgm:t>
    </dgm:pt>
    <dgm:pt modelId="{ADDB18C2-8CB4-4270-8E15-BCCC45CF26D4}" type="pres">
      <dgm:prSet presAssocID="{D3696355-0FDE-4D55-9054-55EA013C9737}" presName="spacing" presStyleCnt="0"/>
      <dgm:spPr/>
    </dgm:pt>
    <dgm:pt modelId="{2B1CB839-D692-4803-B2B4-EF2FC41213C0}" type="pres">
      <dgm:prSet presAssocID="{0116C302-D2BF-478D-A8DF-4BCCCF6FCC71}" presName="linNode" presStyleCnt="0"/>
      <dgm:spPr/>
    </dgm:pt>
    <dgm:pt modelId="{C1F9A728-C292-444B-B985-160D789F00B7}" type="pres">
      <dgm:prSet presAssocID="{0116C302-D2BF-478D-A8DF-4BCCCF6FCC71}" presName="parentShp" presStyleLbl="node1" presStyleIdx="8" presStyleCnt="10" custScaleX="85429" custLinFactNeighborX="-4857">
        <dgm:presLayoutVars>
          <dgm:bulletEnabled val="1"/>
        </dgm:presLayoutVars>
      </dgm:prSet>
      <dgm:spPr/>
      <dgm:t>
        <a:bodyPr/>
        <a:lstStyle/>
        <a:p>
          <a:endParaRPr lang="en-US"/>
        </a:p>
      </dgm:t>
    </dgm:pt>
    <dgm:pt modelId="{06CA2CED-ADBD-457D-9D61-DFA0F79789D6}" type="pres">
      <dgm:prSet presAssocID="{0116C302-D2BF-478D-A8DF-4BCCCF6FCC71}" presName="childShp" presStyleLbl="bgAccFollowNode1" presStyleIdx="8" presStyleCnt="10" custScaleX="108829">
        <dgm:presLayoutVars>
          <dgm:bulletEnabled val="1"/>
        </dgm:presLayoutVars>
      </dgm:prSet>
      <dgm:spPr/>
      <dgm:t>
        <a:bodyPr/>
        <a:lstStyle/>
        <a:p>
          <a:endParaRPr lang="en-US"/>
        </a:p>
      </dgm:t>
    </dgm:pt>
    <dgm:pt modelId="{C5335430-5D19-47CF-8115-C9018A09BA2D}" type="pres">
      <dgm:prSet presAssocID="{290D1B3D-72BF-4451-A719-D234F28AC482}" presName="spacing" presStyleCnt="0"/>
      <dgm:spPr/>
    </dgm:pt>
    <dgm:pt modelId="{0FE8F197-89BA-401D-811E-E40B24EA65FB}" type="pres">
      <dgm:prSet presAssocID="{11CE845C-4FDF-4ED4-BC29-F3CE6B796756}" presName="linNode" presStyleCnt="0"/>
      <dgm:spPr/>
    </dgm:pt>
    <dgm:pt modelId="{4F82FB3A-CE31-41DD-84F0-4FFD0E9A7569}" type="pres">
      <dgm:prSet presAssocID="{11CE845C-4FDF-4ED4-BC29-F3CE6B796756}" presName="parentShp" presStyleLbl="node1" presStyleIdx="9" presStyleCnt="10" custScaleX="88742">
        <dgm:presLayoutVars>
          <dgm:bulletEnabled val="1"/>
        </dgm:presLayoutVars>
      </dgm:prSet>
      <dgm:spPr/>
      <dgm:t>
        <a:bodyPr/>
        <a:lstStyle/>
        <a:p>
          <a:endParaRPr lang="en-US"/>
        </a:p>
      </dgm:t>
    </dgm:pt>
    <dgm:pt modelId="{A218F11E-6D2D-405A-9733-F7994C9EB6B4}" type="pres">
      <dgm:prSet presAssocID="{11CE845C-4FDF-4ED4-BC29-F3CE6B796756}" presName="childShp" presStyleLbl="bgAccFollowNode1" presStyleIdx="9" presStyleCnt="10" custScaleX="114128">
        <dgm:presLayoutVars>
          <dgm:bulletEnabled val="1"/>
        </dgm:presLayoutVars>
      </dgm:prSet>
      <dgm:spPr/>
      <dgm:t>
        <a:bodyPr/>
        <a:lstStyle/>
        <a:p>
          <a:endParaRPr lang="en-US"/>
        </a:p>
      </dgm:t>
    </dgm:pt>
  </dgm:ptLst>
  <dgm:cxnLst>
    <dgm:cxn modelId="{134D3F85-A172-422D-A4EF-C714C2436083}" srcId="{8A6CD0C4-7066-4270-B3BB-63BE9E54FF84}" destId="{37C3023B-5D2B-41E0-A266-1A868F6F8B82}" srcOrd="7" destOrd="0" parTransId="{484FE89C-7180-4383-8376-D9C656706256}" sibTransId="{D3696355-0FDE-4D55-9054-55EA013C9737}"/>
    <dgm:cxn modelId="{D25EF20B-54D8-4482-ABCF-F3F124B23EDE}" type="presOf" srcId="{BD624064-1137-44F5-8B28-CEEE1BCEAC3C}" destId="{987C7A0B-FCBF-4B89-85B7-3F57C1E981BC}" srcOrd="0" destOrd="0" presId="urn:microsoft.com/office/officeart/2005/8/layout/vList6"/>
    <dgm:cxn modelId="{72AE6C42-BEF0-4943-944D-CE9E14EE04F5}" srcId="{8A6CD0C4-7066-4270-B3BB-63BE9E54FF84}" destId="{4F36F22F-5B34-4302-8A35-391D9F6983F3}" srcOrd="6" destOrd="0" parTransId="{A86F71C3-7490-43B8-AEB2-98878FD7FE0F}" sibTransId="{8F267CBF-8CCF-44A2-BB77-8E13D5C0295B}"/>
    <dgm:cxn modelId="{29DF35A1-E615-41C6-BD6E-CC87C5B2640D}" type="presOf" srcId="{4A3FFECE-BB91-477C-B411-CA9133FF991B}" destId="{E7AA0425-3212-4388-B999-03736022AAC9}" srcOrd="0" destOrd="0" presId="urn:microsoft.com/office/officeart/2005/8/layout/vList6"/>
    <dgm:cxn modelId="{E95E14AC-12C6-454F-A97B-7B1FAB099E8F}" srcId="{8A6CD0C4-7066-4270-B3BB-63BE9E54FF84}" destId="{0116C302-D2BF-478D-A8DF-4BCCCF6FCC71}" srcOrd="8" destOrd="0" parTransId="{B53390C8-2A97-48FF-A537-9D02B99A7783}" sibTransId="{290D1B3D-72BF-4451-A719-D234F28AC482}"/>
    <dgm:cxn modelId="{5C7C922F-A849-4DF4-9E9D-FDFD56BB0A3E}" srcId="{8A6CD0C4-7066-4270-B3BB-63BE9E54FF84}" destId="{1CB00CE8-8F0E-4FF6-AFA0-19ADEA76D655}" srcOrd="5" destOrd="0" parTransId="{F22E27BF-0B58-4169-962C-0DE3AB599DB4}" sibTransId="{23CFABE6-938E-4FA6-BD76-DF770777910B}"/>
    <dgm:cxn modelId="{61D89AD2-ECBA-400A-8769-3FBDFE7074F0}" type="presOf" srcId="{6549F207-133D-49D3-8D04-DE50252569C0}" destId="{AC7C0116-30E1-4D93-A849-E3CF66744C15}" srcOrd="0" destOrd="0" presId="urn:microsoft.com/office/officeart/2005/8/layout/vList6"/>
    <dgm:cxn modelId="{A8E8CB5C-81DC-427F-A9A9-05E6A6B1B63F}" type="presOf" srcId="{37C3023B-5D2B-41E0-A266-1A868F6F8B82}" destId="{666A18C0-A55A-498B-8790-62C1FFAD15E1}" srcOrd="0" destOrd="0" presId="urn:microsoft.com/office/officeart/2005/8/layout/vList6"/>
    <dgm:cxn modelId="{CC564CB8-4515-4CBC-9969-E3601C34015C}" srcId="{8A6CD0C4-7066-4270-B3BB-63BE9E54FF84}" destId="{9EA114A8-84C6-4F44-9C02-7BB349C8D8CA}" srcOrd="2" destOrd="0" parTransId="{110E2DD0-C59E-4EB1-9EE6-D0F04E354B9C}" sibTransId="{67DEDE07-C9E8-4CC2-9100-8E8C3C3BDB2A}"/>
    <dgm:cxn modelId="{D073A51F-992E-4453-AED2-AA9AFF33A03A}" srcId="{11CE845C-4FDF-4ED4-BC29-F3CE6B796756}" destId="{7995A8E8-761B-4E36-8EE2-1A9DA95B3228}" srcOrd="0" destOrd="0" parTransId="{A46C4FFC-3C22-4EE8-A9A5-AD86BC580648}" sibTransId="{673CD382-8B52-410C-872C-474CF8BB29C4}"/>
    <dgm:cxn modelId="{0B8E6AC2-A710-4F03-BAEF-916AA6F656CF}" type="presOf" srcId="{8A6CD0C4-7066-4270-B3BB-63BE9E54FF84}" destId="{54BC1F17-D729-49D6-A7D4-5864535146D6}" srcOrd="0" destOrd="0" presId="urn:microsoft.com/office/officeart/2005/8/layout/vList6"/>
    <dgm:cxn modelId="{44D526D1-69B1-443B-879F-BC004E9BC905}" type="presOf" srcId="{0ED89CDD-B9D9-4506-8F16-41A008F41D9F}" destId="{59A2853F-54C0-417C-B636-395D5ADA470D}" srcOrd="0" destOrd="0" presId="urn:microsoft.com/office/officeart/2005/8/layout/vList6"/>
    <dgm:cxn modelId="{C83BC60E-96BC-4735-BD5C-F96B1F19B51A}" srcId="{706200C1-CEDC-4167-A399-83D4EC7279DA}" destId="{650BEE66-CA22-45ED-BECB-8F09A49C124C}" srcOrd="0" destOrd="0" parTransId="{934A18A6-D2AB-4407-964C-1CCE7054D72A}" sibTransId="{E72523F2-911C-47C9-942C-E78A1A059DC9}"/>
    <dgm:cxn modelId="{995DB5E4-9DF2-4F29-A67E-E105E48D5131}" srcId="{9EA114A8-84C6-4F44-9C02-7BB349C8D8CA}" destId="{BB768EC0-C149-425B-9536-390920F595FE}" srcOrd="0" destOrd="0" parTransId="{D1B6224F-FC77-4CF2-AD1E-74C3439D74E7}" sibTransId="{D7484C75-84C3-47DA-BAC8-29CAB7932A78}"/>
    <dgm:cxn modelId="{F0A00A15-3FF4-4AFD-8E90-75929933F51D}" type="presOf" srcId="{F40BBF00-772C-4253-AAA3-149E2D3A7AB4}" destId="{975AA4D1-6202-43FC-9FAD-011520B0C29C}" srcOrd="0" destOrd="0" presId="urn:microsoft.com/office/officeart/2005/8/layout/vList6"/>
    <dgm:cxn modelId="{0F96C279-8766-47B5-91E3-78B555BB9B0E}" srcId="{8A6CD0C4-7066-4270-B3BB-63BE9E54FF84}" destId="{706200C1-CEDC-4167-A399-83D4EC7279DA}" srcOrd="3" destOrd="0" parTransId="{24654DA5-39A1-4B2F-B8E8-5C1C53785265}" sibTransId="{D1D98FF1-6CA8-490F-9852-E64C6944EEE3}"/>
    <dgm:cxn modelId="{A0E97CBA-F86C-4A19-BCC8-02F890595B8A}" type="presOf" srcId="{7995A8E8-761B-4E36-8EE2-1A9DA95B3228}" destId="{A218F11E-6D2D-405A-9733-F7994C9EB6B4}" srcOrd="0" destOrd="0" presId="urn:microsoft.com/office/officeart/2005/8/layout/vList6"/>
    <dgm:cxn modelId="{C48E68E2-C009-4C04-91EC-605239361BB3}" type="presOf" srcId="{4F36F22F-5B34-4302-8A35-391D9F6983F3}" destId="{79B627C2-818F-4D80-B14B-8D68EDE21380}" srcOrd="0" destOrd="0" presId="urn:microsoft.com/office/officeart/2005/8/layout/vList6"/>
    <dgm:cxn modelId="{6F306983-4685-4362-8737-411C1649BC7C}" srcId="{BD624064-1137-44F5-8B28-CEEE1BCEAC3C}" destId="{9854362C-17E3-4994-852F-EEFA1827C7F3}" srcOrd="0" destOrd="0" parTransId="{615D9EFC-1823-4122-9A65-FA9D3EA4333B}" sibTransId="{2F08868F-D06F-42EA-AB24-BF79A65AEFAD}"/>
    <dgm:cxn modelId="{AB2AF7EB-B929-410A-8D49-D9420B534596}" srcId="{4F36F22F-5B34-4302-8A35-391D9F6983F3}" destId="{091DDD7A-2EC6-4365-B0ED-F33ABF19DE6D}" srcOrd="0" destOrd="0" parTransId="{BD024A6A-73E7-407B-99DD-42879C5C583C}" sibTransId="{D12E74C0-5351-4EA2-9F4E-9152328F2B38}"/>
    <dgm:cxn modelId="{4B1E8650-33FF-4A9C-BCEB-037BFE2E83E9}" type="presOf" srcId="{9854362C-17E3-4994-852F-EEFA1827C7F3}" destId="{E0CEFFA0-F032-4073-B9F9-B2398E3E818B}" srcOrd="0" destOrd="0" presId="urn:microsoft.com/office/officeart/2005/8/layout/vList6"/>
    <dgm:cxn modelId="{EABBB0DF-994A-4A73-A494-8AE6C59A3130}" srcId="{B87320EE-66A9-4624-986A-AA9DEFF88A90}" destId="{43AAEBF1-8E04-46E4-836F-1418E0BF3AC7}" srcOrd="0" destOrd="0" parTransId="{4219BB47-9AB6-4F86-87B5-ECAA38A52690}" sibTransId="{DB25B0B3-FB80-4EB5-911F-B2FF38A43E95}"/>
    <dgm:cxn modelId="{D657D52F-771F-4EFB-8117-443009F38F61}" srcId="{8A6CD0C4-7066-4270-B3BB-63BE9E54FF84}" destId="{BD624064-1137-44F5-8B28-CEEE1BCEAC3C}" srcOrd="4" destOrd="0" parTransId="{2165CFDB-D48C-4D1B-B545-424B437A0840}" sibTransId="{61D849DC-2955-4523-9175-B43945AF920A}"/>
    <dgm:cxn modelId="{7794CA46-AB9F-49B8-8E5B-76FFEBB44B29}" srcId="{F40BBF00-772C-4253-AAA3-149E2D3A7AB4}" destId="{0ED89CDD-B9D9-4506-8F16-41A008F41D9F}" srcOrd="0" destOrd="0" parTransId="{C3AC14DF-C2BE-430E-9652-C5C8DBAA5C49}" sibTransId="{599370D1-F6F9-4BA0-ABB2-C1805AA19B69}"/>
    <dgm:cxn modelId="{5A7A8F44-16B4-4875-8340-5A9284B050A1}" srcId="{8A6CD0C4-7066-4270-B3BB-63BE9E54FF84}" destId="{11CE845C-4FDF-4ED4-BC29-F3CE6B796756}" srcOrd="9" destOrd="0" parTransId="{ECE9AFD1-DB79-469F-A09C-E097623763DA}" sibTransId="{CBAF2E7C-E666-4A43-8E64-6E475B284929}"/>
    <dgm:cxn modelId="{BEB3AEB4-B60F-41E1-80B1-35FFD4BA5A22}" type="presOf" srcId="{0116C302-D2BF-478D-A8DF-4BCCCF6FCC71}" destId="{C1F9A728-C292-444B-B985-160D789F00B7}" srcOrd="0" destOrd="0" presId="urn:microsoft.com/office/officeart/2005/8/layout/vList6"/>
    <dgm:cxn modelId="{72078B80-6EED-45C7-AA84-5A87B055DB15}" type="presOf" srcId="{1CB00CE8-8F0E-4FF6-AFA0-19ADEA76D655}" destId="{AF2F693F-606E-46F7-BBDD-22457D54F0CC}" srcOrd="0" destOrd="0" presId="urn:microsoft.com/office/officeart/2005/8/layout/vList6"/>
    <dgm:cxn modelId="{E4D60822-07EB-4826-961C-2E3A43CE4D36}" type="presOf" srcId="{BB768EC0-C149-425B-9536-390920F595FE}" destId="{55030F3A-AC08-4086-892D-248466DEFF41}" srcOrd="0" destOrd="0" presId="urn:microsoft.com/office/officeart/2005/8/layout/vList6"/>
    <dgm:cxn modelId="{83A3812C-9E0F-4B0A-87FB-6F4AAD2902BF}" type="presOf" srcId="{091DDD7A-2EC6-4365-B0ED-F33ABF19DE6D}" destId="{904D528A-3CD5-4B38-A777-4FA4607482C9}" srcOrd="0" destOrd="0" presId="urn:microsoft.com/office/officeart/2005/8/layout/vList6"/>
    <dgm:cxn modelId="{F4D2205C-630D-4B9B-9E2C-93FDB087A9BC}" srcId="{8A6CD0C4-7066-4270-B3BB-63BE9E54FF84}" destId="{F40BBF00-772C-4253-AAA3-149E2D3A7AB4}" srcOrd="0" destOrd="0" parTransId="{53EAE620-C166-47B9-A9C1-DD1A8975E6B9}" sibTransId="{C2233078-1598-43B8-8DEA-E05E21B81757}"/>
    <dgm:cxn modelId="{5550A65D-1A67-4064-9C15-988724AE09EF}" srcId="{8A6CD0C4-7066-4270-B3BB-63BE9E54FF84}" destId="{B87320EE-66A9-4624-986A-AA9DEFF88A90}" srcOrd="1" destOrd="0" parTransId="{8C8AEA38-642F-4E4C-9E70-575F3A95B9D8}" sibTransId="{881D7DB5-5B9E-407C-A0A3-549399B64187}"/>
    <dgm:cxn modelId="{0AF96D22-900F-41DC-88B0-B10F598BB9D3}" type="presOf" srcId="{B87320EE-66A9-4624-986A-AA9DEFF88A90}" destId="{E2390C59-8E91-409A-952E-1A41FFC0B64C}" srcOrd="0" destOrd="0" presId="urn:microsoft.com/office/officeart/2005/8/layout/vList6"/>
    <dgm:cxn modelId="{179CA103-F369-4734-9D43-A218EA041CD8}" srcId="{0116C302-D2BF-478D-A8DF-4BCCCF6FCC71}" destId="{D24029F8-E01B-470E-B166-6E775094BE02}" srcOrd="0" destOrd="0" parTransId="{F529064C-FE1C-4CBB-8450-684E42DBA610}" sibTransId="{0B038C83-4614-4C56-BDCE-51A7F489CF59}"/>
    <dgm:cxn modelId="{68B73076-C0D3-4E8E-9FB9-DEBA0064A9B9}" type="presOf" srcId="{11CE845C-4FDF-4ED4-BC29-F3CE6B796756}" destId="{4F82FB3A-CE31-41DD-84F0-4FFD0E9A7569}" srcOrd="0" destOrd="0" presId="urn:microsoft.com/office/officeart/2005/8/layout/vList6"/>
    <dgm:cxn modelId="{561A62EF-197D-4177-BC1B-F48799A80308}" type="presOf" srcId="{D24029F8-E01B-470E-B166-6E775094BE02}" destId="{06CA2CED-ADBD-457D-9D61-DFA0F79789D6}" srcOrd="0" destOrd="0" presId="urn:microsoft.com/office/officeart/2005/8/layout/vList6"/>
    <dgm:cxn modelId="{99B275B6-3FA5-4D97-A4FB-F9DF5A543ECC}" srcId="{1CB00CE8-8F0E-4FF6-AFA0-19ADEA76D655}" destId="{4A3FFECE-BB91-477C-B411-CA9133FF991B}" srcOrd="0" destOrd="0" parTransId="{0D9326E4-E1DC-480A-8AC2-95CDA19E466D}" sibTransId="{8B6223F0-9A79-40DE-AE6E-A899AE0943F0}"/>
    <dgm:cxn modelId="{A452FB95-2B9D-4E54-85D1-317817328492}" type="presOf" srcId="{9EA114A8-84C6-4F44-9C02-7BB349C8D8CA}" destId="{59F79B51-72EC-4B89-A68C-27D213845303}" srcOrd="0" destOrd="0" presId="urn:microsoft.com/office/officeart/2005/8/layout/vList6"/>
    <dgm:cxn modelId="{1EE8D219-67D8-48AC-8811-3018FF877BF7}" srcId="{37C3023B-5D2B-41E0-A266-1A868F6F8B82}" destId="{6549F207-133D-49D3-8D04-DE50252569C0}" srcOrd="0" destOrd="0" parTransId="{87F9C72E-8D0D-4095-9471-02BC3DB5D801}" sibTransId="{85521263-7935-46A4-A0C1-2211F26147C4}"/>
    <dgm:cxn modelId="{733A0DBA-B5CA-4628-A05A-0C303AF9641D}" type="presOf" srcId="{43AAEBF1-8E04-46E4-836F-1418E0BF3AC7}" destId="{9259BCE3-9766-4260-AB2C-2F07D53BF5F5}" srcOrd="0" destOrd="0" presId="urn:microsoft.com/office/officeart/2005/8/layout/vList6"/>
    <dgm:cxn modelId="{A242BF43-4651-4D1D-86BA-7FE4E411964D}" type="presOf" srcId="{650BEE66-CA22-45ED-BECB-8F09A49C124C}" destId="{2292FC6D-FCAB-4475-9F9A-2B586DC667FF}" srcOrd="0" destOrd="0" presId="urn:microsoft.com/office/officeart/2005/8/layout/vList6"/>
    <dgm:cxn modelId="{26C25941-981E-4E5E-89BA-31F28113A33F}" type="presOf" srcId="{706200C1-CEDC-4167-A399-83D4EC7279DA}" destId="{DF86ACB8-CDA9-4C3C-B68A-6BAA60FF434B}" srcOrd="0" destOrd="0" presId="urn:microsoft.com/office/officeart/2005/8/layout/vList6"/>
    <dgm:cxn modelId="{F458A337-2FDC-42A9-9A30-F778930E35B0}" type="presParOf" srcId="{54BC1F17-D729-49D6-A7D4-5864535146D6}" destId="{3C38D7A8-0B6B-4C69-A3A9-853A218D833E}" srcOrd="0" destOrd="0" presId="urn:microsoft.com/office/officeart/2005/8/layout/vList6"/>
    <dgm:cxn modelId="{1721B0BA-0C53-4490-A963-215864ADFCC3}" type="presParOf" srcId="{3C38D7A8-0B6B-4C69-A3A9-853A218D833E}" destId="{975AA4D1-6202-43FC-9FAD-011520B0C29C}" srcOrd="0" destOrd="0" presId="urn:microsoft.com/office/officeart/2005/8/layout/vList6"/>
    <dgm:cxn modelId="{6B572362-F572-4EDC-96F5-C824EE8AF64B}" type="presParOf" srcId="{3C38D7A8-0B6B-4C69-A3A9-853A218D833E}" destId="{59A2853F-54C0-417C-B636-395D5ADA470D}" srcOrd="1" destOrd="0" presId="urn:microsoft.com/office/officeart/2005/8/layout/vList6"/>
    <dgm:cxn modelId="{2DE5E7B1-6F10-42E6-ABF1-17E1616EB802}" type="presParOf" srcId="{54BC1F17-D729-49D6-A7D4-5864535146D6}" destId="{6396A43A-CB67-449F-A32C-02C9F21B4F72}" srcOrd="1" destOrd="0" presId="urn:microsoft.com/office/officeart/2005/8/layout/vList6"/>
    <dgm:cxn modelId="{D3E33489-7601-489C-AB6A-82B1A4BCD70A}" type="presParOf" srcId="{54BC1F17-D729-49D6-A7D4-5864535146D6}" destId="{A02D1949-3311-429E-8ED3-036B8E904B92}" srcOrd="2" destOrd="0" presId="urn:microsoft.com/office/officeart/2005/8/layout/vList6"/>
    <dgm:cxn modelId="{7ED15CB5-575E-4B72-B972-EFA89478722F}" type="presParOf" srcId="{A02D1949-3311-429E-8ED3-036B8E904B92}" destId="{E2390C59-8E91-409A-952E-1A41FFC0B64C}" srcOrd="0" destOrd="0" presId="urn:microsoft.com/office/officeart/2005/8/layout/vList6"/>
    <dgm:cxn modelId="{7D635D38-DA24-4793-8BCB-728CEBE4C38E}" type="presParOf" srcId="{A02D1949-3311-429E-8ED3-036B8E904B92}" destId="{9259BCE3-9766-4260-AB2C-2F07D53BF5F5}" srcOrd="1" destOrd="0" presId="urn:microsoft.com/office/officeart/2005/8/layout/vList6"/>
    <dgm:cxn modelId="{4A52A945-7682-441B-B455-9710B984E142}" type="presParOf" srcId="{54BC1F17-D729-49D6-A7D4-5864535146D6}" destId="{B4D412A5-9722-4508-B579-EE9358E5B071}" srcOrd="3" destOrd="0" presId="urn:microsoft.com/office/officeart/2005/8/layout/vList6"/>
    <dgm:cxn modelId="{278CF7BC-8049-429F-BE99-3F2DBB261CAF}" type="presParOf" srcId="{54BC1F17-D729-49D6-A7D4-5864535146D6}" destId="{836CBF47-39D0-4948-A8AA-F8AD70DB2B15}" srcOrd="4" destOrd="0" presId="urn:microsoft.com/office/officeart/2005/8/layout/vList6"/>
    <dgm:cxn modelId="{5EC6408F-9430-4730-AD82-7D818283FAB2}" type="presParOf" srcId="{836CBF47-39D0-4948-A8AA-F8AD70DB2B15}" destId="{59F79B51-72EC-4B89-A68C-27D213845303}" srcOrd="0" destOrd="0" presId="urn:microsoft.com/office/officeart/2005/8/layout/vList6"/>
    <dgm:cxn modelId="{817DD4C6-A49B-44B2-97E4-D6FB9425A26C}" type="presParOf" srcId="{836CBF47-39D0-4948-A8AA-F8AD70DB2B15}" destId="{55030F3A-AC08-4086-892D-248466DEFF41}" srcOrd="1" destOrd="0" presId="urn:microsoft.com/office/officeart/2005/8/layout/vList6"/>
    <dgm:cxn modelId="{D5ACF8EE-281D-40BB-913F-46C17F7FE387}" type="presParOf" srcId="{54BC1F17-D729-49D6-A7D4-5864535146D6}" destId="{2AD2D9DD-EA67-4D77-8965-C376C3D9B393}" srcOrd="5" destOrd="0" presId="urn:microsoft.com/office/officeart/2005/8/layout/vList6"/>
    <dgm:cxn modelId="{7450E3A0-B3DF-4CFA-9E2C-48FCAB42CD72}" type="presParOf" srcId="{54BC1F17-D729-49D6-A7D4-5864535146D6}" destId="{4621CCD4-0283-4CD3-A0D3-2AFADE70F8BA}" srcOrd="6" destOrd="0" presId="urn:microsoft.com/office/officeart/2005/8/layout/vList6"/>
    <dgm:cxn modelId="{70E117E8-1D28-4B03-BC16-921CAF77C2D8}" type="presParOf" srcId="{4621CCD4-0283-4CD3-A0D3-2AFADE70F8BA}" destId="{DF86ACB8-CDA9-4C3C-B68A-6BAA60FF434B}" srcOrd="0" destOrd="0" presId="urn:microsoft.com/office/officeart/2005/8/layout/vList6"/>
    <dgm:cxn modelId="{68FEDB47-B338-428A-86C0-C735F84E3EA5}" type="presParOf" srcId="{4621CCD4-0283-4CD3-A0D3-2AFADE70F8BA}" destId="{2292FC6D-FCAB-4475-9F9A-2B586DC667FF}" srcOrd="1" destOrd="0" presId="urn:microsoft.com/office/officeart/2005/8/layout/vList6"/>
    <dgm:cxn modelId="{B5D40FB0-019D-4EF3-B2A8-D6418D4AAEA8}" type="presParOf" srcId="{54BC1F17-D729-49D6-A7D4-5864535146D6}" destId="{2B3DB3CB-89B2-4988-A79B-BB7B7667BEDE}" srcOrd="7" destOrd="0" presId="urn:microsoft.com/office/officeart/2005/8/layout/vList6"/>
    <dgm:cxn modelId="{528CEBCC-B1D6-4D5D-9B0A-FED984A8D56E}" type="presParOf" srcId="{54BC1F17-D729-49D6-A7D4-5864535146D6}" destId="{315A10C2-2867-463B-8DDF-CA29DD8B6388}" srcOrd="8" destOrd="0" presId="urn:microsoft.com/office/officeart/2005/8/layout/vList6"/>
    <dgm:cxn modelId="{D00C8FA8-15B3-4583-A629-A98F6641D4E9}" type="presParOf" srcId="{315A10C2-2867-463B-8DDF-CA29DD8B6388}" destId="{987C7A0B-FCBF-4B89-85B7-3F57C1E981BC}" srcOrd="0" destOrd="0" presId="urn:microsoft.com/office/officeart/2005/8/layout/vList6"/>
    <dgm:cxn modelId="{1E033BF9-189B-41EA-9296-43115D95BA2B}" type="presParOf" srcId="{315A10C2-2867-463B-8DDF-CA29DD8B6388}" destId="{E0CEFFA0-F032-4073-B9F9-B2398E3E818B}" srcOrd="1" destOrd="0" presId="urn:microsoft.com/office/officeart/2005/8/layout/vList6"/>
    <dgm:cxn modelId="{5203B5F8-C322-4626-9B0B-71C160801955}" type="presParOf" srcId="{54BC1F17-D729-49D6-A7D4-5864535146D6}" destId="{A7FE309E-BD7F-458F-A0D6-1837CDAFF109}" srcOrd="9" destOrd="0" presId="urn:microsoft.com/office/officeart/2005/8/layout/vList6"/>
    <dgm:cxn modelId="{872FDC6B-3700-4C28-8B79-8FF6126ED68E}" type="presParOf" srcId="{54BC1F17-D729-49D6-A7D4-5864535146D6}" destId="{ACFDF4EE-E364-41D5-897D-0AF301228823}" srcOrd="10" destOrd="0" presId="urn:microsoft.com/office/officeart/2005/8/layout/vList6"/>
    <dgm:cxn modelId="{EEAA8B02-47D4-40C8-A89D-B0CB4DC60462}" type="presParOf" srcId="{ACFDF4EE-E364-41D5-897D-0AF301228823}" destId="{AF2F693F-606E-46F7-BBDD-22457D54F0CC}" srcOrd="0" destOrd="0" presId="urn:microsoft.com/office/officeart/2005/8/layout/vList6"/>
    <dgm:cxn modelId="{BE101723-170E-43AF-A07A-E2471BD8A870}" type="presParOf" srcId="{ACFDF4EE-E364-41D5-897D-0AF301228823}" destId="{E7AA0425-3212-4388-B999-03736022AAC9}" srcOrd="1" destOrd="0" presId="urn:microsoft.com/office/officeart/2005/8/layout/vList6"/>
    <dgm:cxn modelId="{7F65513A-AE93-4BE2-8EEC-A61B3C734283}" type="presParOf" srcId="{54BC1F17-D729-49D6-A7D4-5864535146D6}" destId="{B9F09330-784A-498E-A534-0001DAE47B6C}" srcOrd="11" destOrd="0" presId="urn:microsoft.com/office/officeart/2005/8/layout/vList6"/>
    <dgm:cxn modelId="{B722CC1A-41A0-4472-B9C1-4B94B29D1793}" type="presParOf" srcId="{54BC1F17-D729-49D6-A7D4-5864535146D6}" destId="{AD6532FA-9617-4A0D-B453-F520BE64D47C}" srcOrd="12" destOrd="0" presId="urn:microsoft.com/office/officeart/2005/8/layout/vList6"/>
    <dgm:cxn modelId="{E2B67F89-71EC-4BFC-AA7D-56C9BB860CA4}" type="presParOf" srcId="{AD6532FA-9617-4A0D-B453-F520BE64D47C}" destId="{79B627C2-818F-4D80-B14B-8D68EDE21380}" srcOrd="0" destOrd="0" presId="urn:microsoft.com/office/officeart/2005/8/layout/vList6"/>
    <dgm:cxn modelId="{427ACFE5-CD80-4355-836E-4E137326DE16}" type="presParOf" srcId="{AD6532FA-9617-4A0D-B453-F520BE64D47C}" destId="{904D528A-3CD5-4B38-A777-4FA4607482C9}" srcOrd="1" destOrd="0" presId="urn:microsoft.com/office/officeart/2005/8/layout/vList6"/>
    <dgm:cxn modelId="{89694483-A4DF-4A9C-ABCA-C2D264D93559}" type="presParOf" srcId="{54BC1F17-D729-49D6-A7D4-5864535146D6}" destId="{8850E910-6B20-422D-BE72-BA9C2A5E9D14}" srcOrd="13" destOrd="0" presId="urn:microsoft.com/office/officeart/2005/8/layout/vList6"/>
    <dgm:cxn modelId="{1B0CCD1E-7F17-4747-9117-40AA0681CCC0}" type="presParOf" srcId="{54BC1F17-D729-49D6-A7D4-5864535146D6}" destId="{3F1CB340-040F-4E50-899E-19B583541626}" srcOrd="14" destOrd="0" presId="urn:microsoft.com/office/officeart/2005/8/layout/vList6"/>
    <dgm:cxn modelId="{94EE1BD9-79D5-4F04-BBCA-F8273F8E2DD9}" type="presParOf" srcId="{3F1CB340-040F-4E50-899E-19B583541626}" destId="{666A18C0-A55A-498B-8790-62C1FFAD15E1}" srcOrd="0" destOrd="0" presId="urn:microsoft.com/office/officeart/2005/8/layout/vList6"/>
    <dgm:cxn modelId="{F7450A05-D4FD-45CB-97AF-D585A4CB9431}" type="presParOf" srcId="{3F1CB340-040F-4E50-899E-19B583541626}" destId="{AC7C0116-30E1-4D93-A849-E3CF66744C15}" srcOrd="1" destOrd="0" presId="urn:microsoft.com/office/officeart/2005/8/layout/vList6"/>
    <dgm:cxn modelId="{CEB06F9C-4A01-4738-B09E-BB7BB4B525D3}" type="presParOf" srcId="{54BC1F17-D729-49D6-A7D4-5864535146D6}" destId="{ADDB18C2-8CB4-4270-8E15-BCCC45CF26D4}" srcOrd="15" destOrd="0" presId="urn:microsoft.com/office/officeart/2005/8/layout/vList6"/>
    <dgm:cxn modelId="{6F7374D4-6E78-4A4A-AD08-0AE300320288}" type="presParOf" srcId="{54BC1F17-D729-49D6-A7D4-5864535146D6}" destId="{2B1CB839-D692-4803-B2B4-EF2FC41213C0}" srcOrd="16" destOrd="0" presId="urn:microsoft.com/office/officeart/2005/8/layout/vList6"/>
    <dgm:cxn modelId="{DD33C3A8-33CD-4314-B9C5-8E572092C3CD}" type="presParOf" srcId="{2B1CB839-D692-4803-B2B4-EF2FC41213C0}" destId="{C1F9A728-C292-444B-B985-160D789F00B7}" srcOrd="0" destOrd="0" presId="urn:microsoft.com/office/officeart/2005/8/layout/vList6"/>
    <dgm:cxn modelId="{58C03517-5694-4C99-B862-497DB60CCB43}" type="presParOf" srcId="{2B1CB839-D692-4803-B2B4-EF2FC41213C0}" destId="{06CA2CED-ADBD-457D-9D61-DFA0F79789D6}" srcOrd="1" destOrd="0" presId="urn:microsoft.com/office/officeart/2005/8/layout/vList6"/>
    <dgm:cxn modelId="{808BDC4D-6AA6-4986-999F-C3C517C53458}" type="presParOf" srcId="{54BC1F17-D729-49D6-A7D4-5864535146D6}" destId="{C5335430-5D19-47CF-8115-C9018A09BA2D}" srcOrd="17" destOrd="0" presId="urn:microsoft.com/office/officeart/2005/8/layout/vList6"/>
    <dgm:cxn modelId="{0AB3D363-C740-48C2-94B0-19833FD71D93}" type="presParOf" srcId="{54BC1F17-D729-49D6-A7D4-5864535146D6}" destId="{0FE8F197-89BA-401D-811E-E40B24EA65FB}" srcOrd="18" destOrd="0" presId="urn:microsoft.com/office/officeart/2005/8/layout/vList6"/>
    <dgm:cxn modelId="{0359F5BC-6C7A-4A8B-AA22-3493BEE7FE19}" type="presParOf" srcId="{0FE8F197-89BA-401D-811E-E40B24EA65FB}" destId="{4F82FB3A-CE31-41DD-84F0-4FFD0E9A7569}" srcOrd="0" destOrd="0" presId="urn:microsoft.com/office/officeart/2005/8/layout/vList6"/>
    <dgm:cxn modelId="{53193064-11FB-40F8-A296-5184E10C6551}" type="presParOf" srcId="{0FE8F197-89BA-401D-811E-E40B24EA65FB}" destId="{A218F11E-6D2D-405A-9733-F7994C9EB6B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FF8A33-E340-4AD0-8E4C-26A8A7660E29}" type="doc">
      <dgm:prSet loTypeId="urn:microsoft.com/office/officeart/2005/8/layout/lProcess2" loCatId="list" qsTypeId="urn:microsoft.com/office/officeart/2005/8/quickstyle/simple1" qsCatId="simple" csTypeId="urn:microsoft.com/office/officeart/2005/8/colors/accent1_2" csCatId="accent1" phldr="1"/>
      <dgm:spPr/>
    </dgm:pt>
    <dgm:pt modelId="{A54F5DC1-88FD-4C8A-907B-294A3DABB176}">
      <dgm:prSet phldrT="[Text]"/>
      <dgm:spPr/>
      <dgm:t>
        <a:bodyPr/>
        <a:lstStyle/>
        <a:p>
          <a:r>
            <a:rPr lang="en-US" dirty="0"/>
            <a:t>Basic</a:t>
          </a:r>
        </a:p>
      </dgm:t>
    </dgm:pt>
    <dgm:pt modelId="{A423AE2E-49DB-4FDA-8517-86FE7E0E8A75}" type="parTrans" cxnId="{7C38BB74-2312-4DFB-A64F-393BD7DA5278}">
      <dgm:prSet/>
      <dgm:spPr/>
      <dgm:t>
        <a:bodyPr/>
        <a:lstStyle/>
        <a:p>
          <a:endParaRPr lang="en-US"/>
        </a:p>
      </dgm:t>
    </dgm:pt>
    <dgm:pt modelId="{5F9A7CE7-0E15-47FB-B364-E5547C439EF2}" type="sibTrans" cxnId="{7C38BB74-2312-4DFB-A64F-393BD7DA5278}">
      <dgm:prSet/>
      <dgm:spPr/>
      <dgm:t>
        <a:bodyPr/>
        <a:lstStyle/>
        <a:p>
          <a:endParaRPr lang="en-US"/>
        </a:p>
      </dgm:t>
    </dgm:pt>
    <dgm:pt modelId="{FA35EA7E-1A68-4DCA-A49B-ABED09B0A570}">
      <dgm:prSet phldrT="[Text]"/>
      <dgm:spPr/>
      <dgm:t>
        <a:bodyPr/>
        <a:lstStyle/>
        <a:p>
          <a:r>
            <a:rPr lang="en-US" dirty="0"/>
            <a:t>Intermediate</a:t>
          </a:r>
        </a:p>
      </dgm:t>
    </dgm:pt>
    <dgm:pt modelId="{5AC34B29-AE1A-44FA-BC90-C6D3D2A74BEC}" type="parTrans" cxnId="{666092A8-8A53-43A7-B0AA-7697D439314B}">
      <dgm:prSet/>
      <dgm:spPr/>
      <dgm:t>
        <a:bodyPr/>
        <a:lstStyle/>
        <a:p>
          <a:endParaRPr lang="en-US"/>
        </a:p>
      </dgm:t>
    </dgm:pt>
    <dgm:pt modelId="{C785BDDE-223F-4FD6-B258-9E854797CA66}" type="sibTrans" cxnId="{666092A8-8A53-43A7-B0AA-7697D439314B}">
      <dgm:prSet/>
      <dgm:spPr/>
      <dgm:t>
        <a:bodyPr/>
        <a:lstStyle/>
        <a:p>
          <a:endParaRPr lang="en-US"/>
        </a:p>
      </dgm:t>
    </dgm:pt>
    <dgm:pt modelId="{CB1904B5-293B-4421-9F25-15489FAC2FC8}">
      <dgm:prSet phldrT="[Text]"/>
      <dgm:spPr/>
      <dgm:t>
        <a:bodyPr/>
        <a:lstStyle/>
        <a:p>
          <a:r>
            <a:rPr lang="en-US" dirty="0"/>
            <a:t>~40 hours of training</a:t>
          </a:r>
        </a:p>
      </dgm:t>
    </dgm:pt>
    <dgm:pt modelId="{92A529D2-F59E-4A3B-B089-647A320F9CA2}" type="parTrans" cxnId="{F1366D06-AAC3-4FEE-BAB9-8FD0A94A1B12}">
      <dgm:prSet/>
      <dgm:spPr/>
      <dgm:t>
        <a:bodyPr/>
        <a:lstStyle/>
        <a:p>
          <a:endParaRPr lang="en-US"/>
        </a:p>
      </dgm:t>
    </dgm:pt>
    <dgm:pt modelId="{DDFDA3EA-69A1-4468-917B-E247DBD92F1C}" type="sibTrans" cxnId="{F1366D06-AAC3-4FEE-BAB9-8FD0A94A1B12}">
      <dgm:prSet/>
      <dgm:spPr/>
      <dgm:t>
        <a:bodyPr/>
        <a:lstStyle/>
        <a:p>
          <a:endParaRPr lang="en-US"/>
        </a:p>
      </dgm:t>
    </dgm:pt>
    <dgm:pt modelId="{8D6B3F62-68B7-4422-9225-673493E6E869}">
      <dgm:prSet phldrT="[Text]"/>
      <dgm:spPr/>
      <dgm:t>
        <a:bodyPr/>
        <a:lstStyle/>
        <a:p>
          <a:r>
            <a:rPr lang="en-US" dirty="0"/>
            <a:t>No years of experience required</a:t>
          </a:r>
        </a:p>
      </dgm:t>
    </dgm:pt>
    <dgm:pt modelId="{A77BC902-EB8D-4C5D-AB4D-38C0F9BE2499}" type="parTrans" cxnId="{FB466CE6-6E9A-4B1C-ABBE-8570E174D2C9}">
      <dgm:prSet/>
      <dgm:spPr/>
      <dgm:t>
        <a:bodyPr/>
        <a:lstStyle/>
        <a:p>
          <a:endParaRPr lang="en-US"/>
        </a:p>
      </dgm:t>
    </dgm:pt>
    <dgm:pt modelId="{F094B2FF-80BF-45E8-879E-A88B275359BC}" type="sibTrans" cxnId="{FB466CE6-6E9A-4B1C-ABBE-8570E174D2C9}">
      <dgm:prSet/>
      <dgm:spPr/>
      <dgm:t>
        <a:bodyPr/>
        <a:lstStyle/>
        <a:p>
          <a:endParaRPr lang="en-US"/>
        </a:p>
      </dgm:t>
    </dgm:pt>
    <dgm:pt modelId="{2275E905-EF5F-4E46-857D-854374671EAC}">
      <dgm:prSet phldrT="[Text]"/>
      <dgm:spPr/>
      <dgm:t>
        <a:bodyPr/>
        <a:lstStyle/>
        <a:p>
          <a:r>
            <a:rPr lang="en-US" dirty="0"/>
            <a:t>Slate of other courses qualify for 40 hours</a:t>
          </a:r>
        </a:p>
      </dgm:t>
    </dgm:pt>
    <dgm:pt modelId="{72F2B37D-BD9A-4395-A9A4-DC13A407093A}" type="parTrans" cxnId="{B448236E-6D44-48C3-9CF9-2D3F9CE43835}">
      <dgm:prSet/>
      <dgm:spPr/>
      <dgm:t>
        <a:bodyPr/>
        <a:lstStyle/>
        <a:p>
          <a:endParaRPr lang="en-US"/>
        </a:p>
      </dgm:t>
    </dgm:pt>
    <dgm:pt modelId="{F29C894E-FC58-4C27-BB52-175338E47C1D}" type="sibTrans" cxnId="{B448236E-6D44-48C3-9CF9-2D3F9CE43835}">
      <dgm:prSet/>
      <dgm:spPr/>
      <dgm:t>
        <a:bodyPr/>
        <a:lstStyle/>
        <a:p>
          <a:endParaRPr lang="en-US"/>
        </a:p>
      </dgm:t>
    </dgm:pt>
    <dgm:pt modelId="{A836BF79-2E8D-4515-813F-E1B20D538152}">
      <dgm:prSet phldrT="[Text]"/>
      <dgm:spPr/>
      <dgm:t>
        <a:bodyPr/>
        <a:lstStyle/>
        <a:p>
          <a:r>
            <a:rPr lang="en-US" dirty="0"/>
            <a:t>Advanced</a:t>
          </a:r>
        </a:p>
      </dgm:t>
    </dgm:pt>
    <dgm:pt modelId="{77C35699-08D3-46C3-9F8F-AC73024585C2}" type="parTrans" cxnId="{C724702D-9D01-4986-85D3-FABA8C02FA4B}">
      <dgm:prSet/>
      <dgm:spPr/>
      <dgm:t>
        <a:bodyPr/>
        <a:lstStyle/>
        <a:p>
          <a:endParaRPr lang="en-US"/>
        </a:p>
      </dgm:t>
    </dgm:pt>
    <dgm:pt modelId="{77E8F9E2-0964-49E8-9D78-9C49100503AA}" type="sibTrans" cxnId="{C724702D-9D01-4986-85D3-FABA8C02FA4B}">
      <dgm:prSet/>
      <dgm:spPr/>
      <dgm:t>
        <a:bodyPr/>
        <a:lstStyle/>
        <a:p>
          <a:endParaRPr lang="en-US"/>
        </a:p>
      </dgm:t>
    </dgm:pt>
    <dgm:pt modelId="{CA25A484-8B1D-4831-84BF-95CB77F9427B}">
      <dgm:prSet phldrT="[Text]"/>
      <dgm:spPr/>
      <dgm:t>
        <a:bodyPr/>
        <a:lstStyle/>
        <a:p>
          <a:r>
            <a:rPr lang="en-US" dirty="0"/>
            <a:t>Minimum 5 years EM experience</a:t>
          </a:r>
        </a:p>
      </dgm:t>
    </dgm:pt>
    <dgm:pt modelId="{BC11199A-82D9-4E5D-88EC-E184456874F9}" type="parTrans" cxnId="{E9E2F922-B3F1-410E-BF64-5FB3BEC09F1E}">
      <dgm:prSet/>
      <dgm:spPr/>
      <dgm:t>
        <a:bodyPr/>
        <a:lstStyle/>
        <a:p>
          <a:endParaRPr lang="en-US"/>
        </a:p>
      </dgm:t>
    </dgm:pt>
    <dgm:pt modelId="{88121537-C06E-4B2B-A8EC-A8A7F531F9C5}" type="sibTrans" cxnId="{E9E2F922-B3F1-410E-BF64-5FB3BEC09F1E}">
      <dgm:prSet/>
      <dgm:spPr/>
      <dgm:t>
        <a:bodyPr/>
        <a:lstStyle/>
        <a:p>
          <a:endParaRPr lang="en-US"/>
        </a:p>
      </dgm:t>
    </dgm:pt>
    <dgm:pt modelId="{78AD7574-755B-4C5A-8FC6-6D4C946E39C3}">
      <dgm:prSet phldrT="[Text]"/>
      <dgm:spPr/>
      <dgm:t>
        <a:bodyPr/>
        <a:lstStyle/>
        <a:p>
          <a:r>
            <a:rPr lang="en-US" dirty="0"/>
            <a:t>~200 hours of training </a:t>
          </a:r>
        </a:p>
      </dgm:t>
    </dgm:pt>
    <dgm:pt modelId="{D9863B96-400E-4164-B72D-54BF183E55CA}" type="parTrans" cxnId="{67E60915-9D6A-4E79-9EAE-5851D4717243}">
      <dgm:prSet/>
      <dgm:spPr/>
      <dgm:t>
        <a:bodyPr/>
        <a:lstStyle/>
        <a:p>
          <a:endParaRPr lang="en-US"/>
        </a:p>
      </dgm:t>
    </dgm:pt>
    <dgm:pt modelId="{E136E4FE-C6F9-4A1D-9335-121675E54A1A}" type="sibTrans" cxnId="{67E60915-9D6A-4E79-9EAE-5851D4717243}">
      <dgm:prSet/>
      <dgm:spPr/>
      <dgm:t>
        <a:bodyPr/>
        <a:lstStyle/>
        <a:p>
          <a:endParaRPr lang="en-US"/>
        </a:p>
      </dgm:t>
    </dgm:pt>
    <dgm:pt modelId="{C5A08746-23EB-4652-8222-F9D6ADFAD6BC}">
      <dgm:prSet phldrT="[Text]"/>
      <dgm:spPr/>
      <dgm:t>
        <a:bodyPr/>
        <a:lstStyle/>
        <a:p>
          <a:r>
            <a:rPr lang="en-US" dirty="0"/>
            <a:t>Training from both TDEM &amp; FEMA qualify</a:t>
          </a:r>
        </a:p>
      </dgm:t>
    </dgm:pt>
    <dgm:pt modelId="{885B381E-38F4-4F99-9384-9BF457C9D682}" type="parTrans" cxnId="{FDA8305C-34FE-449F-84EA-3E9AF401C769}">
      <dgm:prSet/>
      <dgm:spPr/>
      <dgm:t>
        <a:bodyPr/>
        <a:lstStyle/>
        <a:p>
          <a:endParaRPr lang="en-US"/>
        </a:p>
      </dgm:t>
    </dgm:pt>
    <dgm:pt modelId="{07460ED4-EA3B-4DB0-B5F6-0A1FED4479FD}" type="sibTrans" cxnId="{FDA8305C-34FE-449F-84EA-3E9AF401C769}">
      <dgm:prSet/>
      <dgm:spPr/>
      <dgm:t>
        <a:bodyPr/>
        <a:lstStyle/>
        <a:p>
          <a:endParaRPr lang="en-US"/>
        </a:p>
      </dgm:t>
    </dgm:pt>
    <dgm:pt modelId="{2375BDB1-9F3F-49F0-9BF1-4E5572DADCEB}">
      <dgm:prSet phldrT="[Text]"/>
      <dgm:spPr/>
      <dgm:t>
        <a:bodyPr/>
        <a:lstStyle/>
        <a:p>
          <a:endParaRPr lang="en-US" dirty="0"/>
        </a:p>
      </dgm:t>
    </dgm:pt>
    <dgm:pt modelId="{05FE1AED-849E-43DA-B44A-EF444797238E}" type="parTrans" cxnId="{F73A1F9E-4BAB-415F-B5DA-E9DB22273C8E}">
      <dgm:prSet/>
      <dgm:spPr/>
      <dgm:t>
        <a:bodyPr/>
        <a:lstStyle/>
        <a:p>
          <a:endParaRPr lang="en-US"/>
        </a:p>
      </dgm:t>
    </dgm:pt>
    <dgm:pt modelId="{CAB9BCBC-178C-495B-BCB6-570E8B74A68F}" type="sibTrans" cxnId="{F73A1F9E-4BAB-415F-B5DA-E9DB22273C8E}">
      <dgm:prSet/>
      <dgm:spPr/>
      <dgm:t>
        <a:bodyPr/>
        <a:lstStyle/>
        <a:p>
          <a:endParaRPr lang="en-US"/>
        </a:p>
      </dgm:t>
    </dgm:pt>
    <dgm:pt modelId="{0AE58EE0-C20C-4B25-840D-F4BC5C3875F2}">
      <dgm:prSet phldrT="[Text]"/>
      <dgm:spPr/>
      <dgm:t>
        <a:bodyPr/>
        <a:lstStyle/>
        <a:p>
          <a:r>
            <a:rPr lang="en-US" dirty="0"/>
            <a:t>Minimum 10 years EM experience</a:t>
          </a:r>
        </a:p>
      </dgm:t>
    </dgm:pt>
    <dgm:pt modelId="{B338B68F-B1AA-4883-B312-A21EE39742B7}" type="parTrans" cxnId="{742D3EA1-D723-431E-953D-C853001FA8E0}">
      <dgm:prSet/>
      <dgm:spPr/>
      <dgm:t>
        <a:bodyPr/>
        <a:lstStyle/>
        <a:p>
          <a:endParaRPr lang="en-US"/>
        </a:p>
      </dgm:t>
    </dgm:pt>
    <dgm:pt modelId="{1C8BB1D2-971C-4E80-A789-4B9A7D50DB99}" type="sibTrans" cxnId="{742D3EA1-D723-431E-953D-C853001FA8E0}">
      <dgm:prSet/>
      <dgm:spPr/>
      <dgm:t>
        <a:bodyPr/>
        <a:lstStyle/>
        <a:p>
          <a:endParaRPr lang="en-US"/>
        </a:p>
      </dgm:t>
    </dgm:pt>
    <dgm:pt modelId="{034136A6-85C5-479B-8DAC-EFA8E33B0D07}">
      <dgm:prSet phldrT="[Text]"/>
      <dgm:spPr/>
      <dgm:t>
        <a:bodyPr/>
        <a:lstStyle/>
        <a:p>
          <a:r>
            <a:rPr lang="en-US" dirty="0"/>
            <a:t>~400 hours of training</a:t>
          </a:r>
        </a:p>
      </dgm:t>
    </dgm:pt>
    <dgm:pt modelId="{6D7CFF21-8BC4-4369-BD7F-0AAE38C1B989}" type="parTrans" cxnId="{E7259C81-BC89-4B70-A7BD-BACB298A88E7}">
      <dgm:prSet/>
      <dgm:spPr/>
      <dgm:t>
        <a:bodyPr/>
        <a:lstStyle/>
        <a:p>
          <a:endParaRPr lang="en-US"/>
        </a:p>
      </dgm:t>
    </dgm:pt>
    <dgm:pt modelId="{5097FE42-47D0-4703-B3AE-97B5889BBE09}" type="sibTrans" cxnId="{E7259C81-BC89-4B70-A7BD-BACB298A88E7}">
      <dgm:prSet/>
      <dgm:spPr/>
      <dgm:t>
        <a:bodyPr/>
        <a:lstStyle/>
        <a:p>
          <a:endParaRPr lang="en-US"/>
        </a:p>
      </dgm:t>
    </dgm:pt>
    <dgm:pt modelId="{38DE9E00-89D9-44EA-8A66-EF773C1CCC18}">
      <dgm:prSet phldrT="[Text]"/>
      <dgm:spPr/>
      <dgm:t>
        <a:bodyPr/>
        <a:lstStyle/>
        <a:p>
          <a:endParaRPr lang="en-US" dirty="0"/>
        </a:p>
      </dgm:t>
    </dgm:pt>
    <dgm:pt modelId="{B523851B-1400-47D1-9306-16991CAAF731}" type="parTrans" cxnId="{7A65B2D1-0F70-4D45-8D50-37D828752EF5}">
      <dgm:prSet/>
      <dgm:spPr/>
      <dgm:t>
        <a:bodyPr/>
        <a:lstStyle/>
        <a:p>
          <a:endParaRPr lang="en-US"/>
        </a:p>
      </dgm:t>
    </dgm:pt>
    <dgm:pt modelId="{B1493742-EE05-4121-B69E-08EA5BDFAE84}" type="sibTrans" cxnId="{7A65B2D1-0F70-4D45-8D50-37D828752EF5}">
      <dgm:prSet/>
      <dgm:spPr/>
      <dgm:t>
        <a:bodyPr/>
        <a:lstStyle/>
        <a:p>
          <a:endParaRPr lang="en-US"/>
        </a:p>
      </dgm:t>
    </dgm:pt>
    <dgm:pt modelId="{AC354466-F453-4613-982A-0573C4739232}">
      <dgm:prSet phldrT="[Text]"/>
      <dgm:spPr/>
      <dgm:t>
        <a:bodyPr/>
        <a:lstStyle/>
        <a:p>
          <a:r>
            <a:rPr lang="en-US" dirty="0"/>
            <a:t>Training from both TDEM &amp; FEMA qualify</a:t>
          </a:r>
        </a:p>
      </dgm:t>
    </dgm:pt>
    <dgm:pt modelId="{33031D06-960A-4E17-BE07-6B4DC71A4C59}" type="parTrans" cxnId="{9965572B-628F-4EC5-AE52-903DB5D1DE15}">
      <dgm:prSet/>
      <dgm:spPr/>
      <dgm:t>
        <a:bodyPr/>
        <a:lstStyle/>
        <a:p>
          <a:endParaRPr lang="en-US"/>
        </a:p>
      </dgm:t>
    </dgm:pt>
    <dgm:pt modelId="{141B8BA2-19BA-4DB9-B64F-ACF71BCF20E5}" type="sibTrans" cxnId="{9965572B-628F-4EC5-AE52-903DB5D1DE15}">
      <dgm:prSet/>
      <dgm:spPr/>
      <dgm:t>
        <a:bodyPr/>
        <a:lstStyle/>
        <a:p>
          <a:endParaRPr lang="en-US"/>
        </a:p>
      </dgm:t>
    </dgm:pt>
    <dgm:pt modelId="{E59F291E-4CF1-4171-9177-5FC725C5A4C9}">
      <dgm:prSet phldrT="[Text]"/>
      <dgm:spPr>
        <a:solidFill>
          <a:srgbClr val="FF0000"/>
        </a:solidFill>
        <a:ln>
          <a:solidFill>
            <a:srgbClr val="FFC000"/>
          </a:solidFill>
        </a:ln>
      </dgm:spPr>
      <dgm:t>
        <a:bodyPr/>
        <a:lstStyle/>
        <a:p>
          <a:r>
            <a:rPr lang="en-US" dirty="0"/>
            <a:t>REQUIRED</a:t>
          </a:r>
        </a:p>
      </dgm:t>
    </dgm:pt>
    <dgm:pt modelId="{8D1F2B5D-BDEF-4EC9-B906-4E6445843630}" type="parTrans" cxnId="{68467A1E-9AAA-4B5F-B5F2-EA7EA1EB74FD}">
      <dgm:prSet/>
      <dgm:spPr/>
      <dgm:t>
        <a:bodyPr/>
        <a:lstStyle/>
        <a:p>
          <a:endParaRPr lang="en-US"/>
        </a:p>
      </dgm:t>
    </dgm:pt>
    <dgm:pt modelId="{BBD08CDF-1A20-4FE2-9DA7-D0D4561C9562}" type="sibTrans" cxnId="{68467A1E-9AAA-4B5F-B5F2-EA7EA1EB74FD}">
      <dgm:prSet/>
      <dgm:spPr/>
      <dgm:t>
        <a:bodyPr/>
        <a:lstStyle/>
        <a:p>
          <a:endParaRPr lang="en-US"/>
        </a:p>
      </dgm:t>
    </dgm:pt>
    <dgm:pt modelId="{ECD9CC0B-7048-49F1-BE15-1D2F53A8FDAD}">
      <dgm:prSet phldrT="[Text]"/>
      <dgm:spPr>
        <a:solidFill>
          <a:srgbClr val="01AD29"/>
        </a:solidFill>
        <a:ln>
          <a:solidFill>
            <a:srgbClr val="A6DD8B"/>
          </a:solidFill>
        </a:ln>
      </dgm:spPr>
      <dgm:t>
        <a:bodyPr/>
        <a:lstStyle/>
        <a:p>
          <a:r>
            <a:rPr lang="en-US" dirty="0"/>
            <a:t>OPTIONAL</a:t>
          </a:r>
        </a:p>
      </dgm:t>
    </dgm:pt>
    <dgm:pt modelId="{7FBEEDE4-AFCE-484E-8725-B0AB784662A4}" type="parTrans" cxnId="{73FD5983-2193-414B-AC84-4A3B755027FC}">
      <dgm:prSet/>
      <dgm:spPr/>
      <dgm:t>
        <a:bodyPr/>
        <a:lstStyle/>
        <a:p>
          <a:endParaRPr lang="en-US"/>
        </a:p>
      </dgm:t>
    </dgm:pt>
    <dgm:pt modelId="{07C75169-684D-442C-8205-ED170824FCB3}" type="sibTrans" cxnId="{73FD5983-2193-414B-AC84-4A3B755027FC}">
      <dgm:prSet/>
      <dgm:spPr/>
      <dgm:t>
        <a:bodyPr/>
        <a:lstStyle/>
        <a:p>
          <a:endParaRPr lang="en-US"/>
        </a:p>
      </dgm:t>
    </dgm:pt>
    <dgm:pt modelId="{E8C14AF0-3F44-4E18-8CF7-0D3C5B0E9E0A}">
      <dgm:prSet phldrT="[Text]"/>
      <dgm:spPr>
        <a:solidFill>
          <a:srgbClr val="01AD29"/>
        </a:solidFill>
        <a:ln>
          <a:solidFill>
            <a:srgbClr val="A6DD8B"/>
          </a:solidFill>
        </a:ln>
      </dgm:spPr>
      <dgm:t>
        <a:bodyPr/>
        <a:lstStyle/>
        <a:p>
          <a:r>
            <a:rPr lang="en-US" dirty="0"/>
            <a:t>OPTIONAL</a:t>
          </a:r>
        </a:p>
      </dgm:t>
    </dgm:pt>
    <dgm:pt modelId="{252E9BC1-246D-4004-9B1B-BFF68FB152D0}" type="parTrans" cxnId="{ECA4CBF1-8229-42B7-A27C-F7812BA05A2A}">
      <dgm:prSet/>
      <dgm:spPr/>
      <dgm:t>
        <a:bodyPr/>
        <a:lstStyle/>
        <a:p>
          <a:endParaRPr lang="en-US"/>
        </a:p>
      </dgm:t>
    </dgm:pt>
    <dgm:pt modelId="{D6138A30-8FA9-4223-B760-851F11FC003F}" type="sibTrans" cxnId="{ECA4CBF1-8229-42B7-A27C-F7812BA05A2A}">
      <dgm:prSet/>
      <dgm:spPr/>
      <dgm:t>
        <a:bodyPr/>
        <a:lstStyle/>
        <a:p>
          <a:endParaRPr lang="en-US"/>
        </a:p>
      </dgm:t>
    </dgm:pt>
    <dgm:pt modelId="{F7BDEC55-4F85-4AEF-B067-CED6999CAEC1}">
      <dgm:prSet phldrT="[Text]"/>
      <dgm:spPr/>
      <dgm:t>
        <a:bodyPr/>
        <a:lstStyle/>
        <a:p>
          <a:endParaRPr lang="en-US" dirty="0"/>
        </a:p>
      </dgm:t>
    </dgm:pt>
    <dgm:pt modelId="{9275C075-6C70-40B2-B644-9C440A94399C}" type="sibTrans" cxnId="{12A07780-03EA-44FD-A898-859B70DF99F1}">
      <dgm:prSet/>
      <dgm:spPr/>
      <dgm:t>
        <a:bodyPr/>
        <a:lstStyle/>
        <a:p>
          <a:endParaRPr lang="en-US"/>
        </a:p>
      </dgm:t>
    </dgm:pt>
    <dgm:pt modelId="{BA0EE29C-C42B-46AC-836E-479E281714E2}" type="parTrans" cxnId="{12A07780-03EA-44FD-A898-859B70DF99F1}">
      <dgm:prSet/>
      <dgm:spPr/>
      <dgm:t>
        <a:bodyPr/>
        <a:lstStyle/>
        <a:p>
          <a:endParaRPr lang="en-US"/>
        </a:p>
      </dgm:t>
    </dgm:pt>
    <dgm:pt modelId="{6D732C50-AF7A-42C1-A59E-ED8DD80F9924}">
      <dgm:prSet phldrT="[Text]"/>
      <dgm:spPr/>
      <dgm:t>
        <a:bodyPr/>
        <a:lstStyle/>
        <a:p>
          <a:r>
            <a:rPr lang="en-US" dirty="0" smtClean="0">
              <a:solidFill>
                <a:schemeClr val="bg1"/>
              </a:solidFill>
            </a:rPr>
            <a:t>Required prerequisites </a:t>
          </a:r>
          <a:r>
            <a:rPr lang="en-US" dirty="0">
              <a:solidFill>
                <a:schemeClr val="bg1"/>
              </a:solidFill>
            </a:rPr>
            <a:t>include NIMS/ICS </a:t>
          </a:r>
          <a:br>
            <a:rPr lang="en-US" dirty="0">
              <a:solidFill>
                <a:schemeClr val="bg1"/>
              </a:solidFill>
            </a:rPr>
          </a:br>
          <a:r>
            <a:rPr lang="en-US" dirty="0">
              <a:solidFill>
                <a:schemeClr val="bg1"/>
              </a:solidFill>
            </a:rPr>
            <a:t>100, 200, 700 &amp; 800 </a:t>
          </a:r>
          <a:endParaRPr lang="en-US" dirty="0"/>
        </a:p>
      </dgm:t>
    </dgm:pt>
    <dgm:pt modelId="{DD58237D-B671-463B-8E96-037BB39CEB29}" type="parTrans" cxnId="{2E6E7F50-32C5-4D08-A675-2D94AE45CBDC}">
      <dgm:prSet/>
      <dgm:spPr/>
      <dgm:t>
        <a:bodyPr/>
        <a:lstStyle/>
        <a:p>
          <a:endParaRPr lang="en-US"/>
        </a:p>
      </dgm:t>
    </dgm:pt>
    <dgm:pt modelId="{82070064-836C-4673-87D3-DECD353874BC}" type="sibTrans" cxnId="{2E6E7F50-32C5-4D08-A675-2D94AE45CBDC}">
      <dgm:prSet/>
      <dgm:spPr/>
      <dgm:t>
        <a:bodyPr/>
        <a:lstStyle/>
        <a:p>
          <a:endParaRPr lang="en-US"/>
        </a:p>
      </dgm:t>
    </dgm:pt>
    <dgm:pt modelId="{09518E59-2E63-468C-AA7B-ACCEDC6938B0}">
      <dgm:prSet phldrT="[Text]"/>
      <dgm:spPr/>
      <dgm:t>
        <a:bodyPr/>
        <a:lstStyle/>
        <a:p>
          <a:endParaRPr lang="en-US" dirty="0"/>
        </a:p>
      </dgm:t>
    </dgm:pt>
    <dgm:pt modelId="{E5A007A1-664F-4D52-B690-9BD2202FD013}" type="sibTrans" cxnId="{A697B9D2-D177-4D99-9C0D-61FEC0093CA2}">
      <dgm:prSet/>
      <dgm:spPr/>
      <dgm:t>
        <a:bodyPr/>
        <a:lstStyle/>
        <a:p>
          <a:endParaRPr lang="en-US"/>
        </a:p>
      </dgm:t>
    </dgm:pt>
    <dgm:pt modelId="{B697D9C2-5622-4B01-93DA-282EA91052F6}" type="parTrans" cxnId="{A697B9D2-D177-4D99-9C0D-61FEC0093CA2}">
      <dgm:prSet/>
      <dgm:spPr/>
      <dgm:t>
        <a:bodyPr/>
        <a:lstStyle/>
        <a:p>
          <a:endParaRPr lang="en-US"/>
        </a:p>
      </dgm:t>
    </dgm:pt>
    <dgm:pt modelId="{26DF11AE-93CE-4224-88CD-4414C0CC038B}">
      <dgm:prSet phldrT="[Text]"/>
      <dgm:spPr/>
      <dgm:t>
        <a:bodyPr/>
        <a:lstStyle/>
        <a:p>
          <a:r>
            <a:rPr lang="en-US" dirty="0"/>
            <a:t>Must obtain within one year</a:t>
          </a:r>
        </a:p>
      </dgm:t>
    </dgm:pt>
    <dgm:pt modelId="{04C037A9-2289-4FF3-B749-C25B341B71C7}" type="parTrans" cxnId="{82901720-5E78-4C9C-A2EF-410A7B86227E}">
      <dgm:prSet/>
      <dgm:spPr/>
      <dgm:t>
        <a:bodyPr/>
        <a:lstStyle/>
        <a:p>
          <a:endParaRPr lang="en-US"/>
        </a:p>
      </dgm:t>
    </dgm:pt>
    <dgm:pt modelId="{6FD5A007-FD4F-412F-A24D-69B1CE6E37A0}" type="sibTrans" cxnId="{82901720-5E78-4C9C-A2EF-410A7B86227E}">
      <dgm:prSet/>
      <dgm:spPr/>
      <dgm:t>
        <a:bodyPr/>
        <a:lstStyle/>
        <a:p>
          <a:endParaRPr lang="en-US"/>
        </a:p>
      </dgm:t>
    </dgm:pt>
    <dgm:pt modelId="{048F8C2F-A230-4937-B501-55EC8FC4D99A}">
      <dgm:prSet phldrT="[Text]"/>
      <dgm:spPr/>
      <dgm:t>
        <a:bodyPr/>
        <a:lstStyle/>
        <a:p>
          <a:r>
            <a:rPr lang="en-US" dirty="0" smtClean="0"/>
            <a:t>Completion of the FEMA Professional Development Series (PDS)</a:t>
          </a:r>
          <a:endParaRPr lang="en-US" dirty="0"/>
        </a:p>
      </dgm:t>
    </dgm:pt>
    <dgm:pt modelId="{AC37ECC1-5BFA-4EF3-A673-221638E0BAC8}" type="parTrans" cxnId="{19E14E02-81EF-4D5A-B21D-4FF60724CB86}">
      <dgm:prSet/>
      <dgm:spPr/>
      <dgm:t>
        <a:bodyPr/>
        <a:lstStyle/>
        <a:p>
          <a:endParaRPr lang="en-US"/>
        </a:p>
      </dgm:t>
    </dgm:pt>
    <dgm:pt modelId="{5CE53085-8C81-499A-BCDF-C8C098DC562D}" type="sibTrans" cxnId="{19E14E02-81EF-4D5A-B21D-4FF60724CB86}">
      <dgm:prSet/>
      <dgm:spPr/>
      <dgm:t>
        <a:bodyPr/>
        <a:lstStyle/>
        <a:p>
          <a:endParaRPr lang="en-US"/>
        </a:p>
      </dgm:t>
    </dgm:pt>
    <dgm:pt modelId="{6482BB8E-8E3E-4502-A46D-48C7A1F837CD}">
      <dgm:prSet phldrT="[Text]"/>
      <dgm:spPr/>
      <dgm:t>
        <a:bodyPr/>
        <a:lstStyle/>
        <a:p>
          <a:r>
            <a:rPr lang="en-US" dirty="0" smtClean="0"/>
            <a:t>Completion of the FEMA/TDEM Advanced Professional Series (APS) </a:t>
          </a:r>
          <a:endParaRPr lang="en-US" dirty="0"/>
        </a:p>
      </dgm:t>
    </dgm:pt>
    <dgm:pt modelId="{F2D662FB-0E03-47DC-8493-C18DB1097FB6}" type="parTrans" cxnId="{68DDECD0-1883-4755-8C8A-6D9209C33333}">
      <dgm:prSet/>
      <dgm:spPr/>
      <dgm:t>
        <a:bodyPr/>
        <a:lstStyle/>
        <a:p>
          <a:endParaRPr lang="en-US"/>
        </a:p>
      </dgm:t>
    </dgm:pt>
    <dgm:pt modelId="{C145E5B6-DE7D-453A-A1C9-7F1E8E7D39E3}" type="sibTrans" cxnId="{68DDECD0-1883-4755-8C8A-6D9209C33333}">
      <dgm:prSet/>
      <dgm:spPr/>
      <dgm:t>
        <a:bodyPr/>
        <a:lstStyle/>
        <a:p>
          <a:endParaRPr lang="en-US"/>
        </a:p>
      </dgm:t>
    </dgm:pt>
    <dgm:pt modelId="{3ED109B6-874E-4896-BCF7-76CE8303CCB1}" type="pres">
      <dgm:prSet presAssocID="{50FF8A33-E340-4AD0-8E4C-26A8A7660E29}" presName="theList" presStyleCnt="0">
        <dgm:presLayoutVars>
          <dgm:dir/>
          <dgm:animLvl val="lvl"/>
          <dgm:resizeHandles val="exact"/>
        </dgm:presLayoutVars>
      </dgm:prSet>
      <dgm:spPr/>
    </dgm:pt>
    <dgm:pt modelId="{C4744BA2-D0C5-4FA2-A7D1-48719A92BF62}" type="pres">
      <dgm:prSet presAssocID="{A54F5DC1-88FD-4C8A-907B-294A3DABB176}" presName="compNode" presStyleCnt="0"/>
      <dgm:spPr/>
    </dgm:pt>
    <dgm:pt modelId="{33B76505-AD86-4ADA-8AFB-0DBB0573BD4F}" type="pres">
      <dgm:prSet presAssocID="{A54F5DC1-88FD-4C8A-907B-294A3DABB176}" presName="aNode" presStyleLbl="bgShp" presStyleIdx="0" presStyleCnt="3" custLinFactNeighborY="-1515"/>
      <dgm:spPr/>
      <dgm:t>
        <a:bodyPr/>
        <a:lstStyle/>
        <a:p>
          <a:endParaRPr lang="en-US"/>
        </a:p>
      </dgm:t>
    </dgm:pt>
    <dgm:pt modelId="{043B6F88-FC2D-42D9-838C-35E47F095324}" type="pres">
      <dgm:prSet presAssocID="{A54F5DC1-88FD-4C8A-907B-294A3DABB176}" presName="textNode" presStyleLbl="bgShp" presStyleIdx="0" presStyleCnt="3"/>
      <dgm:spPr/>
      <dgm:t>
        <a:bodyPr/>
        <a:lstStyle/>
        <a:p>
          <a:endParaRPr lang="en-US"/>
        </a:p>
      </dgm:t>
    </dgm:pt>
    <dgm:pt modelId="{919DE3C8-594D-4C51-AB74-B0AEAA3A5996}" type="pres">
      <dgm:prSet presAssocID="{A54F5DC1-88FD-4C8A-907B-294A3DABB176}" presName="compChildNode" presStyleCnt="0"/>
      <dgm:spPr/>
    </dgm:pt>
    <dgm:pt modelId="{A9EB0B77-AB60-46AF-B8EA-4E91E0469BDA}" type="pres">
      <dgm:prSet presAssocID="{A54F5DC1-88FD-4C8A-907B-294A3DABB176}" presName="theInnerList" presStyleCnt="0"/>
      <dgm:spPr/>
    </dgm:pt>
    <dgm:pt modelId="{C5A742A0-8826-458A-AE95-7EB116E100B1}" type="pres">
      <dgm:prSet presAssocID="{E59F291E-4CF1-4171-9177-5FC725C5A4C9}" presName="childNode" presStyleLbl="node1" presStyleIdx="0" presStyleCnt="20" custLinFactY="-76199" custLinFactNeighborY="-100000">
        <dgm:presLayoutVars>
          <dgm:bulletEnabled val="1"/>
        </dgm:presLayoutVars>
      </dgm:prSet>
      <dgm:spPr/>
      <dgm:t>
        <a:bodyPr/>
        <a:lstStyle/>
        <a:p>
          <a:endParaRPr lang="en-US"/>
        </a:p>
      </dgm:t>
    </dgm:pt>
    <dgm:pt modelId="{2C3ADE85-AE97-4847-98AE-DCE7398A9811}" type="pres">
      <dgm:prSet presAssocID="{E59F291E-4CF1-4171-9177-5FC725C5A4C9}" presName="aSpace2" presStyleCnt="0"/>
      <dgm:spPr/>
    </dgm:pt>
    <dgm:pt modelId="{B597DCEC-24AF-4674-83B3-D2007EFB3FD9}" type="pres">
      <dgm:prSet presAssocID="{6D732C50-AF7A-42C1-A59E-ED8DD80F9924}" presName="childNode" presStyleLbl="node1" presStyleIdx="1" presStyleCnt="20" custLinFactY="-79302" custLinFactNeighborY="-100000">
        <dgm:presLayoutVars>
          <dgm:bulletEnabled val="1"/>
        </dgm:presLayoutVars>
      </dgm:prSet>
      <dgm:spPr/>
      <dgm:t>
        <a:bodyPr/>
        <a:lstStyle/>
        <a:p>
          <a:endParaRPr lang="en-US"/>
        </a:p>
      </dgm:t>
    </dgm:pt>
    <dgm:pt modelId="{1C5DBAEF-65C8-45C1-8788-CD1274BC512D}" type="pres">
      <dgm:prSet presAssocID="{6D732C50-AF7A-42C1-A59E-ED8DD80F9924}" presName="aSpace2" presStyleCnt="0"/>
      <dgm:spPr/>
    </dgm:pt>
    <dgm:pt modelId="{BC9C6361-05F2-45E4-805E-605E6AB3F319}" type="pres">
      <dgm:prSet presAssocID="{CB1904B5-293B-4421-9F25-15489FAC2FC8}" presName="childNode" presStyleLbl="node1" presStyleIdx="2" presStyleCnt="20" custLinFactY="-79302" custLinFactNeighborY="-100000">
        <dgm:presLayoutVars>
          <dgm:bulletEnabled val="1"/>
        </dgm:presLayoutVars>
      </dgm:prSet>
      <dgm:spPr/>
      <dgm:t>
        <a:bodyPr/>
        <a:lstStyle/>
        <a:p>
          <a:endParaRPr lang="en-US"/>
        </a:p>
      </dgm:t>
    </dgm:pt>
    <dgm:pt modelId="{3AAD6FC7-4696-47C0-B261-AD46F584BC41}" type="pres">
      <dgm:prSet presAssocID="{CB1904B5-293B-4421-9F25-15489FAC2FC8}" presName="aSpace2" presStyleCnt="0"/>
      <dgm:spPr/>
    </dgm:pt>
    <dgm:pt modelId="{3C206A86-D1D8-4244-89D8-1E565B8A9B88}" type="pres">
      <dgm:prSet presAssocID="{8D6B3F62-68B7-4422-9225-673493E6E869}" presName="childNode" presStyleLbl="node1" presStyleIdx="3" presStyleCnt="20" custLinFactY="-79302" custLinFactNeighborY="-100000">
        <dgm:presLayoutVars>
          <dgm:bulletEnabled val="1"/>
        </dgm:presLayoutVars>
      </dgm:prSet>
      <dgm:spPr/>
      <dgm:t>
        <a:bodyPr/>
        <a:lstStyle/>
        <a:p>
          <a:endParaRPr lang="en-US"/>
        </a:p>
      </dgm:t>
    </dgm:pt>
    <dgm:pt modelId="{0813EAB1-EEF3-474E-8F3D-E8B2B0EFFE95}" type="pres">
      <dgm:prSet presAssocID="{8D6B3F62-68B7-4422-9225-673493E6E869}" presName="aSpace2" presStyleCnt="0"/>
      <dgm:spPr/>
    </dgm:pt>
    <dgm:pt modelId="{975B9E32-D8B9-426F-8CA4-6E0E16C9BEC9}" type="pres">
      <dgm:prSet presAssocID="{2275E905-EF5F-4E46-857D-854374671EAC}" presName="childNode" presStyleLbl="node1" presStyleIdx="4" presStyleCnt="20" custLinFactY="-79302" custLinFactNeighborY="-100000">
        <dgm:presLayoutVars>
          <dgm:bulletEnabled val="1"/>
        </dgm:presLayoutVars>
      </dgm:prSet>
      <dgm:spPr/>
      <dgm:t>
        <a:bodyPr/>
        <a:lstStyle/>
        <a:p>
          <a:endParaRPr lang="en-US"/>
        </a:p>
      </dgm:t>
    </dgm:pt>
    <dgm:pt modelId="{782308B3-A3B2-4867-93D6-A2EDC838FF22}" type="pres">
      <dgm:prSet presAssocID="{2275E905-EF5F-4E46-857D-854374671EAC}" presName="aSpace2" presStyleCnt="0"/>
      <dgm:spPr/>
    </dgm:pt>
    <dgm:pt modelId="{EE0C96A0-2A15-4B10-8DCB-6A95574089B3}" type="pres">
      <dgm:prSet presAssocID="{26DF11AE-93CE-4224-88CD-4414C0CC038B}" presName="childNode" presStyleLbl="node1" presStyleIdx="5" presStyleCnt="20" custLinFactY="-79302" custLinFactNeighborY="-100000">
        <dgm:presLayoutVars>
          <dgm:bulletEnabled val="1"/>
        </dgm:presLayoutVars>
      </dgm:prSet>
      <dgm:spPr/>
      <dgm:t>
        <a:bodyPr/>
        <a:lstStyle/>
        <a:p>
          <a:endParaRPr lang="en-US"/>
        </a:p>
      </dgm:t>
    </dgm:pt>
    <dgm:pt modelId="{4A362871-8EC2-429E-AC47-C7AF72E3E3C5}" type="pres">
      <dgm:prSet presAssocID="{A54F5DC1-88FD-4C8A-907B-294A3DABB176}" presName="aSpace" presStyleCnt="0"/>
      <dgm:spPr/>
    </dgm:pt>
    <dgm:pt modelId="{69C79FDC-379C-4F1D-AC9D-ADFDA6C8FC8E}" type="pres">
      <dgm:prSet presAssocID="{FA35EA7E-1A68-4DCA-A49B-ABED09B0A570}" presName="compNode" presStyleCnt="0"/>
      <dgm:spPr/>
    </dgm:pt>
    <dgm:pt modelId="{4C243BC2-D9F9-4699-9F59-24B1BF689F34}" type="pres">
      <dgm:prSet presAssocID="{FA35EA7E-1A68-4DCA-A49B-ABED09B0A570}" presName="aNode" presStyleLbl="bgShp" presStyleIdx="1" presStyleCnt="3"/>
      <dgm:spPr/>
      <dgm:t>
        <a:bodyPr/>
        <a:lstStyle/>
        <a:p>
          <a:endParaRPr lang="en-US"/>
        </a:p>
      </dgm:t>
    </dgm:pt>
    <dgm:pt modelId="{5A6CF228-1657-442F-8236-CAFDAD4D7C92}" type="pres">
      <dgm:prSet presAssocID="{FA35EA7E-1A68-4DCA-A49B-ABED09B0A570}" presName="textNode" presStyleLbl="bgShp" presStyleIdx="1" presStyleCnt="3"/>
      <dgm:spPr/>
      <dgm:t>
        <a:bodyPr/>
        <a:lstStyle/>
        <a:p>
          <a:endParaRPr lang="en-US"/>
        </a:p>
      </dgm:t>
    </dgm:pt>
    <dgm:pt modelId="{2B6D03F1-639B-42B3-8323-4878B27E1666}" type="pres">
      <dgm:prSet presAssocID="{FA35EA7E-1A68-4DCA-A49B-ABED09B0A570}" presName="compChildNode" presStyleCnt="0"/>
      <dgm:spPr/>
    </dgm:pt>
    <dgm:pt modelId="{F2552D9E-B9C2-4C6A-B519-D73D55B82EA4}" type="pres">
      <dgm:prSet presAssocID="{FA35EA7E-1A68-4DCA-A49B-ABED09B0A570}" presName="theInnerList" presStyleCnt="0"/>
      <dgm:spPr/>
    </dgm:pt>
    <dgm:pt modelId="{9D8F501C-F8BE-4377-8D31-86C76EB58D1A}" type="pres">
      <dgm:prSet presAssocID="{ECD9CC0B-7048-49F1-BE15-1D2F53A8FDAD}" presName="childNode" presStyleLbl="node1" presStyleIdx="6" presStyleCnt="20" custLinFactY="-76199" custLinFactNeighborY="-100000">
        <dgm:presLayoutVars>
          <dgm:bulletEnabled val="1"/>
        </dgm:presLayoutVars>
      </dgm:prSet>
      <dgm:spPr/>
      <dgm:t>
        <a:bodyPr/>
        <a:lstStyle/>
        <a:p>
          <a:endParaRPr lang="en-US"/>
        </a:p>
      </dgm:t>
    </dgm:pt>
    <dgm:pt modelId="{B2C460A3-A53E-4873-9529-3F3FA1B29D04}" type="pres">
      <dgm:prSet presAssocID="{ECD9CC0B-7048-49F1-BE15-1D2F53A8FDAD}" presName="aSpace2" presStyleCnt="0"/>
      <dgm:spPr/>
    </dgm:pt>
    <dgm:pt modelId="{108D6A9D-14A1-4A9B-A64F-2CA2B147E006}" type="pres">
      <dgm:prSet presAssocID="{CA25A484-8B1D-4831-84BF-95CB77F9427B}" presName="childNode" presStyleLbl="node1" presStyleIdx="7" presStyleCnt="20" custLinFactY="-76199" custLinFactNeighborY="-100000">
        <dgm:presLayoutVars>
          <dgm:bulletEnabled val="1"/>
        </dgm:presLayoutVars>
      </dgm:prSet>
      <dgm:spPr/>
      <dgm:t>
        <a:bodyPr/>
        <a:lstStyle/>
        <a:p>
          <a:endParaRPr lang="en-US"/>
        </a:p>
      </dgm:t>
    </dgm:pt>
    <dgm:pt modelId="{CE461814-2151-4D02-A58A-1A0B3A35108D}" type="pres">
      <dgm:prSet presAssocID="{CA25A484-8B1D-4831-84BF-95CB77F9427B}" presName="aSpace2" presStyleCnt="0"/>
      <dgm:spPr/>
    </dgm:pt>
    <dgm:pt modelId="{BE5E1592-C8BD-45E2-AC3E-D0DE36EF0CD5}" type="pres">
      <dgm:prSet presAssocID="{78AD7574-755B-4C5A-8FC6-6D4C946E39C3}" presName="childNode" presStyleLbl="node1" presStyleIdx="8" presStyleCnt="20" custLinFactY="-76199" custLinFactNeighborY="-100000">
        <dgm:presLayoutVars>
          <dgm:bulletEnabled val="1"/>
        </dgm:presLayoutVars>
      </dgm:prSet>
      <dgm:spPr/>
      <dgm:t>
        <a:bodyPr/>
        <a:lstStyle/>
        <a:p>
          <a:endParaRPr lang="en-US"/>
        </a:p>
      </dgm:t>
    </dgm:pt>
    <dgm:pt modelId="{33D1947D-09BC-4CC5-9667-F881AFE5D0C5}" type="pres">
      <dgm:prSet presAssocID="{78AD7574-755B-4C5A-8FC6-6D4C946E39C3}" presName="aSpace2" presStyleCnt="0"/>
      <dgm:spPr/>
    </dgm:pt>
    <dgm:pt modelId="{29751476-196A-4FFA-B4A7-DD033C6F4B7B}" type="pres">
      <dgm:prSet presAssocID="{C5A08746-23EB-4652-8222-F9D6ADFAD6BC}" presName="childNode" presStyleLbl="node1" presStyleIdx="9" presStyleCnt="20" custLinFactY="-76199" custLinFactNeighborY="-100000">
        <dgm:presLayoutVars>
          <dgm:bulletEnabled val="1"/>
        </dgm:presLayoutVars>
      </dgm:prSet>
      <dgm:spPr/>
      <dgm:t>
        <a:bodyPr/>
        <a:lstStyle/>
        <a:p>
          <a:endParaRPr lang="en-US"/>
        </a:p>
      </dgm:t>
    </dgm:pt>
    <dgm:pt modelId="{AC2EDABB-D36C-4A75-BE7F-027695F0564D}" type="pres">
      <dgm:prSet presAssocID="{C5A08746-23EB-4652-8222-F9D6ADFAD6BC}" presName="aSpace2" presStyleCnt="0"/>
      <dgm:spPr/>
    </dgm:pt>
    <dgm:pt modelId="{9D683B50-B57A-4486-BF0B-A3F293C0702C}" type="pres">
      <dgm:prSet presAssocID="{048F8C2F-A230-4937-B501-55EC8FC4D99A}" presName="childNode" presStyleLbl="node1" presStyleIdx="10" presStyleCnt="20" custLinFactY="-80612" custLinFactNeighborY="-100000">
        <dgm:presLayoutVars>
          <dgm:bulletEnabled val="1"/>
        </dgm:presLayoutVars>
      </dgm:prSet>
      <dgm:spPr/>
      <dgm:t>
        <a:bodyPr/>
        <a:lstStyle/>
        <a:p>
          <a:endParaRPr lang="en-US"/>
        </a:p>
      </dgm:t>
    </dgm:pt>
    <dgm:pt modelId="{E274B117-9A37-4E9E-91A6-9296AEC16B56}" type="pres">
      <dgm:prSet presAssocID="{048F8C2F-A230-4937-B501-55EC8FC4D99A}" presName="aSpace2" presStyleCnt="0"/>
      <dgm:spPr/>
    </dgm:pt>
    <dgm:pt modelId="{25F9D32A-2946-46D2-A032-B006544CEF4E}" type="pres">
      <dgm:prSet presAssocID="{F7BDEC55-4F85-4AEF-B067-CED6999CAEC1}" presName="childNode" presStyleLbl="node1" presStyleIdx="11" presStyleCnt="20">
        <dgm:presLayoutVars>
          <dgm:bulletEnabled val="1"/>
        </dgm:presLayoutVars>
      </dgm:prSet>
      <dgm:spPr/>
      <dgm:t>
        <a:bodyPr/>
        <a:lstStyle/>
        <a:p>
          <a:endParaRPr lang="en-US"/>
        </a:p>
      </dgm:t>
    </dgm:pt>
    <dgm:pt modelId="{1E4D8D99-9175-40D2-9B53-C3874D9A0D18}" type="pres">
      <dgm:prSet presAssocID="{F7BDEC55-4F85-4AEF-B067-CED6999CAEC1}" presName="aSpace2" presStyleCnt="0"/>
      <dgm:spPr/>
    </dgm:pt>
    <dgm:pt modelId="{34C6EE8C-F659-49BF-8088-B22AD463B317}" type="pres">
      <dgm:prSet presAssocID="{2375BDB1-9F3F-49F0-9BF1-4E5572DADCEB}" presName="childNode" presStyleLbl="node1" presStyleIdx="12" presStyleCnt="20">
        <dgm:presLayoutVars>
          <dgm:bulletEnabled val="1"/>
        </dgm:presLayoutVars>
      </dgm:prSet>
      <dgm:spPr/>
      <dgm:t>
        <a:bodyPr/>
        <a:lstStyle/>
        <a:p>
          <a:endParaRPr lang="en-US"/>
        </a:p>
      </dgm:t>
    </dgm:pt>
    <dgm:pt modelId="{D595B7A8-BD0D-4665-BF0A-783E2C1F2CC7}" type="pres">
      <dgm:prSet presAssocID="{FA35EA7E-1A68-4DCA-A49B-ABED09B0A570}" presName="aSpace" presStyleCnt="0"/>
      <dgm:spPr/>
    </dgm:pt>
    <dgm:pt modelId="{F3764F88-8E57-4195-B5FA-7C89E787BFE4}" type="pres">
      <dgm:prSet presAssocID="{A836BF79-2E8D-4515-813F-E1B20D538152}" presName="compNode" presStyleCnt="0"/>
      <dgm:spPr/>
    </dgm:pt>
    <dgm:pt modelId="{FA249E2B-7103-4B21-AAF7-8BB6C1DF0FA8}" type="pres">
      <dgm:prSet presAssocID="{A836BF79-2E8D-4515-813F-E1B20D538152}" presName="aNode" presStyleLbl="bgShp" presStyleIdx="2" presStyleCnt="3"/>
      <dgm:spPr/>
      <dgm:t>
        <a:bodyPr/>
        <a:lstStyle/>
        <a:p>
          <a:endParaRPr lang="en-US"/>
        </a:p>
      </dgm:t>
    </dgm:pt>
    <dgm:pt modelId="{A9474235-0F9A-4AA1-BD05-D088E792321D}" type="pres">
      <dgm:prSet presAssocID="{A836BF79-2E8D-4515-813F-E1B20D538152}" presName="textNode" presStyleLbl="bgShp" presStyleIdx="2" presStyleCnt="3"/>
      <dgm:spPr/>
      <dgm:t>
        <a:bodyPr/>
        <a:lstStyle/>
        <a:p>
          <a:endParaRPr lang="en-US"/>
        </a:p>
      </dgm:t>
    </dgm:pt>
    <dgm:pt modelId="{91E09B3D-3C96-4D4A-91B7-BCB94F3FD482}" type="pres">
      <dgm:prSet presAssocID="{A836BF79-2E8D-4515-813F-E1B20D538152}" presName="compChildNode" presStyleCnt="0"/>
      <dgm:spPr/>
    </dgm:pt>
    <dgm:pt modelId="{6DE59C55-F95A-4B02-ABC5-3545C7B287CA}" type="pres">
      <dgm:prSet presAssocID="{A836BF79-2E8D-4515-813F-E1B20D538152}" presName="theInnerList" presStyleCnt="0"/>
      <dgm:spPr/>
    </dgm:pt>
    <dgm:pt modelId="{D2783C5C-886B-4178-8F0E-E36450023BD5}" type="pres">
      <dgm:prSet presAssocID="{E8C14AF0-3F44-4E18-8CF7-0D3C5B0E9E0A}" presName="childNode" presStyleLbl="node1" presStyleIdx="13" presStyleCnt="20" custLinFactY="-76199" custLinFactNeighborY="-100000">
        <dgm:presLayoutVars>
          <dgm:bulletEnabled val="1"/>
        </dgm:presLayoutVars>
      </dgm:prSet>
      <dgm:spPr/>
      <dgm:t>
        <a:bodyPr/>
        <a:lstStyle/>
        <a:p>
          <a:endParaRPr lang="en-US"/>
        </a:p>
      </dgm:t>
    </dgm:pt>
    <dgm:pt modelId="{D191626E-038C-4F96-96AB-43B8B510E6A9}" type="pres">
      <dgm:prSet presAssocID="{E8C14AF0-3F44-4E18-8CF7-0D3C5B0E9E0A}" presName="aSpace2" presStyleCnt="0"/>
      <dgm:spPr/>
    </dgm:pt>
    <dgm:pt modelId="{F9AF9060-CE62-4CD1-AED2-4BFD823F5B8B}" type="pres">
      <dgm:prSet presAssocID="{0AE58EE0-C20C-4B25-840D-F4BC5C3875F2}" presName="childNode" presStyleLbl="node1" presStyleIdx="14" presStyleCnt="20" custLinFactY="-76199" custLinFactNeighborY="-100000">
        <dgm:presLayoutVars>
          <dgm:bulletEnabled val="1"/>
        </dgm:presLayoutVars>
      </dgm:prSet>
      <dgm:spPr/>
      <dgm:t>
        <a:bodyPr/>
        <a:lstStyle/>
        <a:p>
          <a:endParaRPr lang="en-US"/>
        </a:p>
      </dgm:t>
    </dgm:pt>
    <dgm:pt modelId="{2B6E6446-96B6-4C8F-B135-089BC506565F}" type="pres">
      <dgm:prSet presAssocID="{0AE58EE0-C20C-4B25-840D-F4BC5C3875F2}" presName="aSpace2" presStyleCnt="0"/>
      <dgm:spPr/>
    </dgm:pt>
    <dgm:pt modelId="{A73ECE0D-116D-4F89-937A-94439DFD6D3C}" type="pres">
      <dgm:prSet presAssocID="{034136A6-85C5-479B-8DAC-EFA8E33B0D07}" presName="childNode" presStyleLbl="node1" presStyleIdx="15" presStyleCnt="20" custLinFactY="-76199" custLinFactNeighborY="-100000">
        <dgm:presLayoutVars>
          <dgm:bulletEnabled val="1"/>
        </dgm:presLayoutVars>
      </dgm:prSet>
      <dgm:spPr/>
      <dgm:t>
        <a:bodyPr/>
        <a:lstStyle/>
        <a:p>
          <a:endParaRPr lang="en-US"/>
        </a:p>
      </dgm:t>
    </dgm:pt>
    <dgm:pt modelId="{92A0069B-1523-4768-A79F-3D8654E63710}" type="pres">
      <dgm:prSet presAssocID="{034136A6-85C5-479B-8DAC-EFA8E33B0D07}" presName="aSpace2" presStyleCnt="0"/>
      <dgm:spPr/>
    </dgm:pt>
    <dgm:pt modelId="{32FCCBF1-37CC-404F-8703-FDF2A64F9FAF}" type="pres">
      <dgm:prSet presAssocID="{AC354466-F453-4613-982A-0573C4739232}" presName="childNode" presStyleLbl="node1" presStyleIdx="16" presStyleCnt="20" custLinFactY="-76199" custLinFactNeighborY="-100000">
        <dgm:presLayoutVars>
          <dgm:bulletEnabled val="1"/>
        </dgm:presLayoutVars>
      </dgm:prSet>
      <dgm:spPr/>
      <dgm:t>
        <a:bodyPr/>
        <a:lstStyle/>
        <a:p>
          <a:endParaRPr lang="en-US"/>
        </a:p>
      </dgm:t>
    </dgm:pt>
    <dgm:pt modelId="{87AD0556-3C7E-4CD9-887D-50067936C4FE}" type="pres">
      <dgm:prSet presAssocID="{AC354466-F453-4613-982A-0573C4739232}" presName="aSpace2" presStyleCnt="0"/>
      <dgm:spPr/>
    </dgm:pt>
    <dgm:pt modelId="{3E6B580B-F1BA-43CD-9C96-4D33EB577536}" type="pres">
      <dgm:prSet presAssocID="{6482BB8E-8E3E-4502-A46D-48C7A1F837CD}" presName="childNode" presStyleLbl="node1" presStyleIdx="17" presStyleCnt="20" custLinFactY="-78798" custLinFactNeighborX="235" custLinFactNeighborY="-100000">
        <dgm:presLayoutVars>
          <dgm:bulletEnabled val="1"/>
        </dgm:presLayoutVars>
      </dgm:prSet>
      <dgm:spPr/>
      <dgm:t>
        <a:bodyPr/>
        <a:lstStyle/>
        <a:p>
          <a:endParaRPr lang="en-US"/>
        </a:p>
      </dgm:t>
    </dgm:pt>
    <dgm:pt modelId="{EBF03FD0-147C-47FB-AE3C-3F7C9E6C06AC}" type="pres">
      <dgm:prSet presAssocID="{6482BB8E-8E3E-4502-A46D-48C7A1F837CD}" presName="aSpace2" presStyleCnt="0"/>
      <dgm:spPr/>
    </dgm:pt>
    <dgm:pt modelId="{D97AEAED-3FE7-4BF2-BEE4-79FB8D98FD74}" type="pres">
      <dgm:prSet presAssocID="{38DE9E00-89D9-44EA-8A66-EF773C1CCC18}" presName="childNode" presStyleLbl="node1" presStyleIdx="18" presStyleCnt="20">
        <dgm:presLayoutVars>
          <dgm:bulletEnabled val="1"/>
        </dgm:presLayoutVars>
      </dgm:prSet>
      <dgm:spPr/>
      <dgm:t>
        <a:bodyPr/>
        <a:lstStyle/>
        <a:p>
          <a:endParaRPr lang="en-US"/>
        </a:p>
      </dgm:t>
    </dgm:pt>
    <dgm:pt modelId="{4EFCC0CA-9A35-4A07-A4DC-4C83750C4CFD}" type="pres">
      <dgm:prSet presAssocID="{38DE9E00-89D9-44EA-8A66-EF773C1CCC18}" presName="aSpace2" presStyleCnt="0"/>
      <dgm:spPr/>
    </dgm:pt>
    <dgm:pt modelId="{0961FE47-9DC3-4C27-BC4D-654EF8CCD6B8}" type="pres">
      <dgm:prSet presAssocID="{09518E59-2E63-468C-AA7B-ACCEDC6938B0}" presName="childNode" presStyleLbl="node1" presStyleIdx="19" presStyleCnt="20">
        <dgm:presLayoutVars>
          <dgm:bulletEnabled val="1"/>
        </dgm:presLayoutVars>
      </dgm:prSet>
      <dgm:spPr/>
      <dgm:t>
        <a:bodyPr/>
        <a:lstStyle/>
        <a:p>
          <a:endParaRPr lang="en-US"/>
        </a:p>
      </dgm:t>
    </dgm:pt>
  </dgm:ptLst>
  <dgm:cxnLst>
    <dgm:cxn modelId="{19E14E02-81EF-4D5A-B21D-4FF60724CB86}" srcId="{FA35EA7E-1A68-4DCA-A49B-ABED09B0A570}" destId="{048F8C2F-A230-4937-B501-55EC8FC4D99A}" srcOrd="4" destOrd="0" parTransId="{AC37ECC1-5BFA-4EF3-A673-221638E0BAC8}" sibTransId="{5CE53085-8C81-499A-BCDF-C8C098DC562D}"/>
    <dgm:cxn modelId="{73FD5983-2193-414B-AC84-4A3B755027FC}" srcId="{FA35EA7E-1A68-4DCA-A49B-ABED09B0A570}" destId="{ECD9CC0B-7048-49F1-BE15-1D2F53A8FDAD}" srcOrd="0" destOrd="0" parTransId="{7FBEEDE4-AFCE-484E-8725-B0AB784662A4}" sibTransId="{07C75169-684D-442C-8205-ED170824FCB3}"/>
    <dgm:cxn modelId="{68DDECD0-1883-4755-8C8A-6D9209C33333}" srcId="{A836BF79-2E8D-4515-813F-E1B20D538152}" destId="{6482BB8E-8E3E-4502-A46D-48C7A1F837CD}" srcOrd="4" destOrd="0" parTransId="{F2D662FB-0E03-47DC-8493-C18DB1097FB6}" sibTransId="{C145E5B6-DE7D-453A-A1C9-7F1E8E7D39E3}"/>
    <dgm:cxn modelId="{FDA8305C-34FE-449F-84EA-3E9AF401C769}" srcId="{FA35EA7E-1A68-4DCA-A49B-ABED09B0A570}" destId="{C5A08746-23EB-4652-8222-F9D6ADFAD6BC}" srcOrd="3" destOrd="0" parTransId="{885B381E-38F4-4F99-9384-9BF457C9D682}" sibTransId="{07460ED4-EA3B-4DB0-B5F6-0A1FED4479FD}"/>
    <dgm:cxn modelId="{E7259C81-BC89-4B70-A7BD-BACB298A88E7}" srcId="{A836BF79-2E8D-4515-813F-E1B20D538152}" destId="{034136A6-85C5-479B-8DAC-EFA8E33B0D07}" srcOrd="2" destOrd="0" parTransId="{6D7CFF21-8BC4-4369-BD7F-0AAE38C1B989}" sibTransId="{5097FE42-47D0-4703-B3AE-97B5889BBE09}"/>
    <dgm:cxn modelId="{A4B8455A-F091-4717-8CE8-A532E9991C53}" type="presOf" srcId="{50FF8A33-E340-4AD0-8E4C-26A8A7660E29}" destId="{3ED109B6-874E-4896-BCF7-76CE8303CCB1}" srcOrd="0" destOrd="0" presId="urn:microsoft.com/office/officeart/2005/8/layout/lProcess2"/>
    <dgm:cxn modelId="{742D3EA1-D723-431E-953D-C853001FA8E0}" srcId="{A836BF79-2E8D-4515-813F-E1B20D538152}" destId="{0AE58EE0-C20C-4B25-840D-F4BC5C3875F2}" srcOrd="1" destOrd="0" parTransId="{B338B68F-B1AA-4883-B312-A21EE39742B7}" sibTransId="{1C8BB1D2-971C-4E80-A789-4B9A7D50DB99}"/>
    <dgm:cxn modelId="{ECA4CBF1-8229-42B7-A27C-F7812BA05A2A}" srcId="{A836BF79-2E8D-4515-813F-E1B20D538152}" destId="{E8C14AF0-3F44-4E18-8CF7-0D3C5B0E9E0A}" srcOrd="0" destOrd="0" parTransId="{252E9BC1-246D-4004-9B1B-BFF68FB152D0}" sibTransId="{D6138A30-8FA9-4223-B760-851F11FC003F}"/>
    <dgm:cxn modelId="{15E3B638-7796-4B16-A376-94620D2BE06C}" type="presOf" srcId="{2275E905-EF5F-4E46-857D-854374671EAC}" destId="{975B9E32-D8B9-426F-8CA4-6E0E16C9BEC9}" srcOrd="0" destOrd="0" presId="urn:microsoft.com/office/officeart/2005/8/layout/lProcess2"/>
    <dgm:cxn modelId="{7A65B2D1-0F70-4D45-8D50-37D828752EF5}" srcId="{A836BF79-2E8D-4515-813F-E1B20D538152}" destId="{38DE9E00-89D9-44EA-8A66-EF773C1CCC18}" srcOrd="5" destOrd="0" parTransId="{B523851B-1400-47D1-9306-16991CAAF731}" sibTransId="{B1493742-EE05-4121-B69E-08EA5BDFAE84}"/>
    <dgm:cxn modelId="{55BC83D6-334C-4B1E-92DC-7874204D34B0}" type="presOf" srcId="{C5A08746-23EB-4652-8222-F9D6ADFAD6BC}" destId="{29751476-196A-4FFA-B4A7-DD033C6F4B7B}" srcOrd="0" destOrd="0" presId="urn:microsoft.com/office/officeart/2005/8/layout/lProcess2"/>
    <dgm:cxn modelId="{94A31B46-CB94-46DF-B34B-8C2D81E45394}" type="presOf" srcId="{0AE58EE0-C20C-4B25-840D-F4BC5C3875F2}" destId="{F9AF9060-CE62-4CD1-AED2-4BFD823F5B8B}" srcOrd="0" destOrd="0" presId="urn:microsoft.com/office/officeart/2005/8/layout/lProcess2"/>
    <dgm:cxn modelId="{2E6E7F50-32C5-4D08-A675-2D94AE45CBDC}" srcId="{A54F5DC1-88FD-4C8A-907B-294A3DABB176}" destId="{6D732C50-AF7A-42C1-A59E-ED8DD80F9924}" srcOrd="1" destOrd="0" parTransId="{DD58237D-B671-463B-8E96-037BB39CEB29}" sibTransId="{82070064-836C-4673-87D3-DECD353874BC}"/>
    <dgm:cxn modelId="{59EDF2A5-25BF-4A48-AB8C-AECDCB2176A2}" type="presOf" srcId="{78AD7574-755B-4C5A-8FC6-6D4C946E39C3}" destId="{BE5E1592-C8BD-45E2-AC3E-D0DE36EF0CD5}" srcOrd="0" destOrd="0" presId="urn:microsoft.com/office/officeart/2005/8/layout/lProcess2"/>
    <dgm:cxn modelId="{D2BC0E9B-1188-4798-9871-2E1D4194E7AC}" type="presOf" srcId="{E59F291E-4CF1-4171-9177-5FC725C5A4C9}" destId="{C5A742A0-8826-458A-AE95-7EB116E100B1}" srcOrd="0" destOrd="0" presId="urn:microsoft.com/office/officeart/2005/8/layout/lProcess2"/>
    <dgm:cxn modelId="{866365D7-5641-4E19-9A10-6D9BEFE56BA3}" type="presOf" srcId="{034136A6-85C5-479B-8DAC-EFA8E33B0D07}" destId="{A73ECE0D-116D-4F89-937A-94439DFD6D3C}" srcOrd="0" destOrd="0" presId="urn:microsoft.com/office/officeart/2005/8/layout/lProcess2"/>
    <dgm:cxn modelId="{B448236E-6D44-48C3-9CF9-2D3F9CE43835}" srcId="{A54F5DC1-88FD-4C8A-907B-294A3DABB176}" destId="{2275E905-EF5F-4E46-857D-854374671EAC}" srcOrd="4" destOrd="0" parTransId="{72F2B37D-BD9A-4395-A9A4-DC13A407093A}" sibTransId="{F29C894E-FC58-4C27-BB52-175338E47C1D}"/>
    <dgm:cxn modelId="{1D69F2CF-7A70-4B5B-BB81-12A183633D4E}" type="presOf" srcId="{FA35EA7E-1A68-4DCA-A49B-ABED09B0A570}" destId="{4C243BC2-D9F9-4699-9F59-24B1BF689F34}" srcOrd="0" destOrd="0" presId="urn:microsoft.com/office/officeart/2005/8/layout/lProcess2"/>
    <dgm:cxn modelId="{DF46BA98-1022-446B-AB9C-89BD1292C825}" type="presOf" srcId="{8D6B3F62-68B7-4422-9225-673493E6E869}" destId="{3C206A86-D1D8-4244-89D8-1E565B8A9B88}" srcOrd="0" destOrd="0" presId="urn:microsoft.com/office/officeart/2005/8/layout/lProcess2"/>
    <dgm:cxn modelId="{E9E2F922-B3F1-410E-BF64-5FB3BEC09F1E}" srcId="{FA35EA7E-1A68-4DCA-A49B-ABED09B0A570}" destId="{CA25A484-8B1D-4831-84BF-95CB77F9427B}" srcOrd="1" destOrd="0" parTransId="{BC11199A-82D9-4E5D-88EC-E184456874F9}" sibTransId="{88121537-C06E-4B2B-A8EC-A8A7F531F9C5}"/>
    <dgm:cxn modelId="{C724702D-9D01-4986-85D3-FABA8C02FA4B}" srcId="{50FF8A33-E340-4AD0-8E4C-26A8A7660E29}" destId="{A836BF79-2E8D-4515-813F-E1B20D538152}" srcOrd="2" destOrd="0" parTransId="{77C35699-08D3-46C3-9F8F-AC73024585C2}" sibTransId="{77E8F9E2-0964-49E8-9D78-9C49100503AA}"/>
    <dgm:cxn modelId="{BBD13E4B-87EA-40E4-A1EE-D28EB381126E}" type="presOf" srcId="{E8C14AF0-3F44-4E18-8CF7-0D3C5B0E9E0A}" destId="{D2783C5C-886B-4178-8F0E-E36450023BD5}" srcOrd="0" destOrd="0" presId="urn:microsoft.com/office/officeart/2005/8/layout/lProcess2"/>
    <dgm:cxn modelId="{3378B350-A713-43F7-A0F8-E27A81FCA9D1}" type="presOf" srcId="{2375BDB1-9F3F-49F0-9BF1-4E5572DADCEB}" destId="{34C6EE8C-F659-49BF-8088-B22AD463B317}" srcOrd="0" destOrd="0" presId="urn:microsoft.com/office/officeart/2005/8/layout/lProcess2"/>
    <dgm:cxn modelId="{6352F4AB-B487-47AC-BDD8-8552A58EBB76}" type="presOf" srcId="{A836BF79-2E8D-4515-813F-E1B20D538152}" destId="{A9474235-0F9A-4AA1-BD05-D088E792321D}" srcOrd="1" destOrd="0" presId="urn:microsoft.com/office/officeart/2005/8/layout/lProcess2"/>
    <dgm:cxn modelId="{68467A1E-9AAA-4B5F-B5F2-EA7EA1EB74FD}" srcId="{A54F5DC1-88FD-4C8A-907B-294A3DABB176}" destId="{E59F291E-4CF1-4171-9177-5FC725C5A4C9}" srcOrd="0" destOrd="0" parTransId="{8D1F2B5D-BDEF-4EC9-B906-4E6445843630}" sibTransId="{BBD08CDF-1A20-4FE2-9DA7-D0D4561C9562}"/>
    <dgm:cxn modelId="{FC0FC29C-4AD2-4497-A3FA-2B9AB849C77A}" type="presOf" srcId="{A54F5DC1-88FD-4C8A-907B-294A3DABB176}" destId="{043B6F88-FC2D-42D9-838C-35E47F095324}" srcOrd="1" destOrd="0" presId="urn:microsoft.com/office/officeart/2005/8/layout/lProcess2"/>
    <dgm:cxn modelId="{FB466CE6-6E9A-4B1C-ABBE-8570E174D2C9}" srcId="{A54F5DC1-88FD-4C8A-907B-294A3DABB176}" destId="{8D6B3F62-68B7-4422-9225-673493E6E869}" srcOrd="3" destOrd="0" parTransId="{A77BC902-EB8D-4C5D-AB4D-38C0F9BE2499}" sibTransId="{F094B2FF-80BF-45E8-879E-A88B275359BC}"/>
    <dgm:cxn modelId="{3E470D46-F510-46AA-9FE1-C2C7B2AED7CA}" type="presOf" srcId="{ECD9CC0B-7048-49F1-BE15-1D2F53A8FDAD}" destId="{9D8F501C-F8BE-4377-8D31-86C76EB58D1A}" srcOrd="0" destOrd="0" presId="urn:microsoft.com/office/officeart/2005/8/layout/lProcess2"/>
    <dgm:cxn modelId="{E23E484A-8686-4D9E-AE92-72127D3CE26C}" type="presOf" srcId="{CB1904B5-293B-4421-9F25-15489FAC2FC8}" destId="{BC9C6361-05F2-45E4-805E-605E6AB3F319}" srcOrd="0" destOrd="0" presId="urn:microsoft.com/office/officeart/2005/8/layout/lProcess2"/>
    <dgm:cxn modelId="{F75C0F4F-7B30-496E-825C-3C3186807AB2}" type="presOf" srcId="{CA25A484-8B1D-4831-84BF-95CB77F9427B}" destId="{108D6A9D-14A1-4A9B-A64F-2CA2B147E006}" srcOrd="0" destOrd="0" presId="urn:microsoft.com/office/officeart/2005/8/layout/lProcess2"/>
    <dgm:cxn modelId="{67E60915-9D6A-4E79-9EAE-5851D4717243}" srcId="{FA35EA7E-1A68-4DCA-A49B-ABED09B0A570}" destId="{78AD7574-755B-4C5A-8FC6-6D4C946E39C3}" srcOrd="2" destOrd="0" parTransId="{D9863B96-400E-4164-B72D-54BF183E55CA}" sibTransId="{E136E4FE-C6F9-4A1D-9335-121675E54A1A}"/>
    <dgm:cxn modelId="{A2A64943-7B4A-4E9D-BA40-11E6E6203BCD}" type="presOf" srcId="{6D732C50-AF7A-42C1-A59E-ED8DD80F9924}" destId="{B597DCEC-24AF-4674-83B3-D2007EFB3FD9}" srcOrd="0" destOrd="0" presId="urn:microsoft.com/office/officeart/2005/8/layout/lProcess2"/>
    <dgm:cxn modelId="{F1366D06-AAC3-4FEE-BAB9-8FD0A94A1B12}" srcId="{A54F5DC1-88FD-4C8A-907B-294A3DABB176}" destId="{CB1904B5-293B-4421-9F25-15489FAC2FC8}" srcOrd="2" destOrd="0" parTransId="{92A529D2-F59E-4A3B-B089-647A320F9CA2}" sibTransId="{DDFDA3EA-69A1-4468-917B-E247DBD92F1C}"/>
    <dgm:cxn modelId="{F01692AA-8BE6-4B10-B1E9-FBF066DEE925}" type="presOf" srcId="{38DE9E00-89D9-44EA-8A66-EF773C1CCC18}" destId="{D97AEAED-3FE7-4BF2-BEE4-79FB8D98FD74}" srcOrd="0" destOrd="0" presId="urn:microsoft.com/office/officeart/2005/8/layout/lProcess2"/>
    <dgm:cxn modelId="{778C3CFB-1759-4FF1-B56E-9A2AEA980CD1}" type="presOf" srcId="{26DF11AE-93CE-4224-88CD-4414C0CC038B}" destId="{EE0C96A0-2A15-4B10-8DCB-6A95574089B3}" srcOrd="0" destOrd="0" presId="urn:microsoft.com/office/officeart/2005/8/layout/lProcess2"/>
    <dgm:cxn modelId="{7C456773-012E-44AF-BABB-AF5E338C264B}" type="presOf" srcId="{6482BB8E-8E3E-4502-A46D-48C7A1F837CD}" destId="{3E6B580B-F1BA-43CD-9C96-4D33EB577536}" srcOrd="0" destOrd="0" presId="urn:microsoft.com/office/officeart/2005/8/layout/lProcess2"/>
    <dgm:cxn modelId="{12A07780-03EA-44FD-A898-859B70DF99F1}" srcId="{FA35EA7E-1A68-4DCA-A49B-ABED09B0A570}" destId="{F7BDEC55-4F85-4AEF-B067-CED6999CAEC1}" srcOrd="5" destOrd="0" parTransId="{BA0EE29C-C42B-46AC-836E-479E281714E2}" sibTransId="{9275C075-6C70-40B2-B644-9C440A94399C}"/>
    <dgm:cxn modelId="{666092A8-8A53-43A7-B0AA-7697D439314B}" srcId="{50FF8A33-E340-4AD0-8E4C-26A8A7660E29}" destId="{FA35EA7E-1A68-4DCA-A49B-ABED09B0A570}" srcOrd="1" destOrd="0" parTransId="{5AC34B29-AE1A-44FA-BC90-C6D3D2A74BEC}" sibTransId="{C785BDDE-223F-4FD6-B258-9E854797CA66}"/>
    <dgm:cxn modelId="{765621F5-0F57-4A4B-B47C-2639A5ACA5AC}" type="presOf" srcId="{FA35EA7E-1A68-4DCA-A49B-ABED09B0A570}" destId="{5A6CF228-1657-442F-8236-CAFDAD4D7C92}" srcOrd="1" destOrd="0" presId="urn:microsoft.com/office/officeart/2005/8/layout/lProcess2"/>
    <dgm:cxn modelId="{3966A2EA-D391-4D10-AD5D-687D8A6D234D}" type="presOf" srcId="{A836BF79-2E8D-4515-813F-E1B20D538152}" destId="{FA249E2B-7103-4B21-AAF7-8BB6C1DF0FA8}" srcOrd="0" destOrd="0" presId="urn:microsoft.com/office/officeart/2005/8/layout/lProcess2"/>
    <dgm:cxn modelId="{B3E30673-D882-4B03-8B45-ABB27188F3DC}" type="presOf" srcId="{AC354466-F453-4613-982A-0573C4739232}" destId="{32FCCBF1-37CC-404F-8703-FDF2A64F9FAF}" srcOrd="0" destOrd="0" presId="urn:microsoft.com/office/officeart/2005/8/layout/lProcess2"/>
    <dgm:cxn modelId="{F73A1F9E-4BAB-415F-B5DA-E9DB22273C8E}" srcId="{FA35EA7E-1A68-4DCA-A49B-ABED09B0A570}" destId="{2375BDB1-9F3F-49F0-9BF1-4E5572DADCEB}" srcOrd="6" destOrd="0" parTransId="{05FE1AED-849E-43DA-B44A-EF444797238E}" sibTransId="{CAB9BCBC-178C-495B-BCB6-570E8B74A68F}"/>
    <dgm:cxn modelId="{A697B9D2-D177-4D99-9C0D-61FEC0093CA2}" srcId="{A836BF79-2E8D-4515-813F-E1B20D538152}" destId="{09518E59-2E63-468C-AA7B-ACCEDC6938B0}" srcOrd="6" destOrd="0" parTransId="{B697D9C2-5622-4B01-93DA-282EA91052F6}" sibTransId="{E5A007A1-664F-4D52-B690-9BD2202FD013}"/>
    <dgm:cxn modelId="{6C3988CF-5BC4-4912-A398-C8A7F9FFBEAE}" type="presOf" srcId="{A54F5DC1-88FD-4C8A-907B-294A3DABB176}" destId="{33B76505-AD86-4ADA-8AFB-0DBB0573BD4F}" srcOrd="0" destOrd="0" presId="urn:microsoft.com/office/officeart/2005/8/layout/lProcess2"/>
    <dgm:cxn modelId="{9965572B-628F-4EC5-AE52-903DB5D1DE15}" srcId="{A836BF79-2E8D-4515-813F-E1B20D538152}" destId="{AC354466-F453-4613-982A-0573C4739232}" srcOrd="3" destOrd="0" parTransId="{33031D06-960A-4E17-BE07-6B4DC71A4C59}" sibTransId="{141B8BA2-19BA-4DB9-B64F-ACF71BCF20E5}"/>
    <dgm:cxn modelId="{82901720-5E78-4C9C-A2EF-410A7B86227E}" srcId="{A54F5DC1-88FD-4C8A-907B-294A3DABB176}" destId="{26DF11AE-93CE-4224-88CD-4414C0CC038B}" srcOrd="5" destOrd="0" parTransId="{04C037A9-2289-4FF3-B749-C25B341B71C7}" sibTransId="{6FD5A007-FD4F-412F-A24D-69B1CE6E37A0}"/>
    <dgm:cxn modelId="{142C48DC-5602-4F7E-88F2-1962F0EDF778}" type="presOf" srcId="{048F8C2F-A230-4937-B501-55EC8FC4D99A}" destId="{9D683B50-B57A-4486-BF0B-A3F293C0702C}" srcOrd="0" destOrd="0" presId="urn:microsoft.com/office/officeart/2005/8/layout/lProcess2"/>
    <dgm:cxn modelId="{FF1D8960-A6FB-487F-89D6-C51AEEC574A1}" type="presOf" srcId="{F7BDEC55-4F85-4AEF-B067-CED6999CAEC1}" destId="{25F9D32A-2946-46D2-A032-B006544CEF4E}" srcOrd="0" destOrd="0" presId="urn:microsoft.com/office/officeart/2005/8/layout/lProcess2"/>
    <dgm:cxn modelId="{6218D8AA-26D1-4BFA-982F-4621ED1A7457}" type="presOf" srcId="{09518E59-2E63-468C-AA7B-ACCEDC6938B0}" destId="{0961FE47-9DC3-4C27-BC4D-654EF8CCD6B8}" srcOrd="0" destOrd="0" presId="urn:microsoft.com/office/officeart/2005/8/layout/lProcess2"/>
    <dgm:cxn modelId="{7C38BB74-2312-4DFB-A64F-393BD7DA5278}" srcId="{50FF8A33-E340-4AD0-8E4C-26A8A7660E29}" destId="{A54F5DC1-88FD-4C8A-907B-294A3DABB176}" srcOrd="0" destOrd="0" parTransId="{A423AE2E-49DB-4FDA-8517-86FE7E0E8A75}" sibTransId="{5F9A7CE7-0E15-47FB-B364-E5547C439EF2}"/>
    <dgm:cxn modelId="{ADED9242-0A65-43A5-924E-6DCDEF1C26CE}" type="presParOf" srcId="{3ED109B6-874E-4896-BCF7-76CE8303CCB1}" destId="{C4744BA2-D0C5-4FA2-A7D1-48719A92BF62}" srcOrd="0" destOrd="0" presId="urn:microsoft.com/office/officeart/2005/8/layout/lProcess2"/>
    <dgm:cxn modelId="{CAC5FD13-7B9D-4F11-87C2-4F9A0F68B6E5}" type="presParOf" srcId="{C4744BA2-D0C5-4FA2-A7D1-48719A92BF62}" destId="{33B76505-AD86-4ADA-8AFB-0DBB0573BD4F}" srcOrd="0" destOrd="0" presId="urn:microsoft.com/office/officeart/2005/8/layout/lProcess2"/>
    <dgm:cxn modelId="{E34329E5-FAB3-439A-9189-A49E7AA56298}" type="presParOf" srcId="{C4744BA2-D0C5-4FA2-A7D1-48719A92BF62}" destId="{043B6F88-FC2D-42D9-838C-35E47F095324}" srcOrd="1" destOrd="0" presId="urn:microsoft.com/office/officeart/2005/8/layout/lProcess2"/>
    <dgm:cxn modelId="{F11865C2-D66B-423F-82BB-E240DACF5B83}" type="presParOf" srcId="{C4744BA2-D0C5-4FA2-A7D1-48719A92BF62}" destId="{919DE3C8-594D-4C51-AB74-B0AEAA3A5996}" srcOrd="2" destOrd="0" presId="urn:microsoft.com/office/officeart/2005/8/layout/lProcess2"/>
    <dgm:cxn modelId="{6ABE240A-6C18-4A6C-BF01-A8A04028B5C2}" type="presParOf" srcId="{919DE3C8-594D-4C51-AB74-B0AEAA3A5996}" destId="{A9EB0B77-AB60-46AF-B8EA-4E91E0469BDA}" srcOrd="0" destOrd="0" presId="urn:microsoft.com/office/officeart/2005/8/layout/lProcess2"/>
    <dgm:cxn modelId="{F7D4EE06-90F6-42B4-A469-C9398EDD801F}" type="presParOf" srcId="{A9EB0B77-AB60-46AF-B8EA-4E91E0469BDA}" destId="{C5A742A0-8826-458A-AE95-7EB116E100B1}" srcOrd="0" destOrd="0" presId="urn:microsoft.com/office/officeart/2005/8/layout/lProcess2"/>
    <dgm:cxn modelId="{C7198DB7-5F33-409B-8FC2-88F37F4EA176}" type="presParOf" srcId="{A9EB0B77-AB60-46AF-B8EA-4E91E0469BDA}" destId="{2C3ADE85-AE97-4847-98AE-DCE7398A9811}" srcOrd="1" destOrd="0" presId="urn:microsoft.com/office/officeart/2005/8/layout/lProcess2"/>
    <dgm:cxn modelId="{5CD08E08-C164-41A7-926F-E93ADA7C711F}" type="presParOf" srcId="{A9EB0B77-AB60-46AF-B8EA-4E91E0469BDA}" destId="{B597DCEC-24AF-4674-83B3-D2007EFB3FD9}" srcOrd="2" destOrd="0" presId="urn:microsoft.com/office/officeart/2005/8/layout/lProcess2"/>
    <dgm:cxn modelId="{104D1438-46D2-4990-A89C-F103E55E68FF}" type="presParOf" srcId="{A9EB0B77-AB60-46AF-B8EA-4E91E0469BDA}" destId="{1C5DBAEF-65C8-45C1-8788-CD1274BC512D}" srcOrd="3" destOrd="0" presId="urn:microsoft.com/office/officeart/2005/8/layout/lProcess2"/>
    <dgm:cxn modelId="{10507761-D1AA-4BB5-A8A3-1BA832EEBAC9}" type="presParOf" srcId="{A9EB0B77-AB60-46AF-B8EA-4E91E0469BDA}" destId="{BC9C6361-05F2-45E4-805E-605E6AB3F319}" srcOrd="4" destOrd="0" presId="urn:microsoft.com/office/officeart/2005/8/layout/lProcess2"/>
    <dgm:cxn modelId="{9467343B-EDE5-4DC7-89AA-0177220B16DB}" type="presParOf" srcId="{A9EB0B77-AB60-46AF-B8EA-4E91E0469BDA}" destId="{3AAD6FC7-4696-47C0-B261-AD46F584BC41}" srcOrd="5" destOrd="0" presId="urn:microsoft.com/office/officeart/2005/8/layout/lProcess2"/>
    <dgm:cxn modelId="{19C3A556-0D22-42E9-8AE5-329349BB7225}" type="presParOf" srcId="{A9EB0B77-AB60-46AF-B8EA-4E91E0469BDA}" destId="{3C206A86-D1D8-4244-89D8-1E565B8A9B88}" srcOrd="6" destOrd="0" presId="urn:microsoft.com/office/officeart/2005/8/layout/lProcess2"/>
    <dgm:cxn modelId="{CC6688D8-79B8-4C12-95B0-082E4A6B7BDC}" type="presParOf" srcId="{A9EB0B77-AB60-46AF-B8EA-4E91E0469BDA}" destId="{0813EAB1-EEF3-474E-8F3D-E8B2B0EFFE95}" srcOrd="7" destOrd="0" presId="urn:microsoft.com/office/officeart/2005/8/layout/lProcess2"/>
    <dgm:cxn modelId="{5FBE3931-C4F9-4C8C-8D0E-5667CD38C9C0}" type="presParOf" srcId="{A9EB0B77-AB60-46AF-B8EA-4E91E0469BDA}" destId="{975B9E32-D8B9-426F-8CA4-6E0E16C9BEC9}" srcOrd="8" destOrd="0" presId="urn:microsoft.com/office/officeart/2005/8/layout/lProcess2"/>
    <dgm:cxn modelId="{77E7A639-A1A5-4D01-9EE8-8E60F5C7ACCB}" type="presParOf" srcId="{A9EB0B77-AB60-46AF-B8EA-4E91E0469BDA}" destId="{782308B3-A3B2-4867-93D6-A2EDC838FF22}" srcOrd="9" destOrd="0" presId="urn:microsoft.com/office/officeart/2005/8/layout/lProcess2"/>
    <dgm:cxn modelId="{2CBA9982-7D3F-4B2E-A9EF-2952DBCF42EF}" type="presParOf" srcId="{A9EB0B77-AB60-46AF-B8EA-4E91E0469BDA}" destId="{EE0C96A0-2A15-4B10-8DCB-6A95574089B3}" srcOrd="10" destOrd="0" presId="urn:microsoft.com/office/officeart/2005/8/layout/lProcess2"/>
    <dgm:cxn modelId="{CC159B4C-936D-4F53-BB1C-178AF7484B4C}" type="presParOf" srcId="{3ED109B6-874E-4896-BCF7-76CE8303CCB1}" destId="{4A362871-8EC2-429E-AC47-C7AF72E3E3C5}" srcOrd="1" destOrd="0" presId="urn:microsoft.com/office/officeart/2005/8/layout/lProcess2"/>
    <dgm:cxn modelId="{4A5FA23D-CD40-4191-87DD-18EB5270F705}" type="presParOf" srcId="{3ED109B6-874E-4896-BCF7-76CE8303CCB1}" destId="{69C79FDC-379C-4F1D-AC9D-ADFDA6C8FC8E}" srcOrd="2" destOrd="0" presId="urn:microsoft.com/office/officeart/2005/8/layout/lProcess2"/>
    <dgm:cxn modelId="{3889855E-E762-446E-B72D-3F23CBBCF19B}" type="presParOf" srcId="{69C79FDC-379C-4F1D-AC9D-ADFDA6C8FC8E}" destId="{4C243BC2-D9F9-4699-9F59-24B1BF689F34}" srcOrd="0" destOrd="0" presId="urn:microsoft.com/office/officeart/2005/8/layout/lProcess2"/>
    <dgm:cxn modelId="{C7E10496-A535-4F9E-A9B7-4EB4C60222AE}" type="presParOf" srcId="{69C79FDC-379C-4F1D-AC9D-ADFDA6C8FC8E}" destId="{5A6CF228-1657-442F-8236-CAFDAD4D7C92}" srcOrd="1" destOrd="0" presId="urn:microsoft.com/office/officeart/2005/8/layout/lProcess2"/>
    <dgm:cxn modelId="{BB5EF3AA-DD00-44BE-89B4-EAB07978D3D4}" type="presParOf" srcId="{69C79FDC-379C-4F1D-AC9D-ADFDA6C8FC8E}" destId="{2B6D03F1-639B-42B3-8323-4878B27E1666}" srcOrd="2" destOrd="0" presId="urn:microsoft.com/office/officeart/2005/8/layout/lProcess2"/>
    <dgm:cxn modelId="{E2CBF8FC-6C34-408F-8DCE-5C8E4EB35214}" type="presParOf" srcId="{2B6D03F1-639B-42B3-8323-4878B27E1666}" destId="{F2552D9E-B9C2-4C6A-B519-D73D55B82EA4}" srcOrd="0" destOrd="0" presId="urn:microsoft.com/office/officeart/2005/8/layout/lProcess2"/>
    <dgm:cxn modelId="{2F71114F-2A5C-41B3-BAAA-006CA26537B3}" type="presParOf" srcId="{F2552D9E-B9C2-4C6A-B519-D73D55B82EA4}" destId="{9D8F501C-F8BE-4377-8D31-86C76EB58D1A}" srcOrd="0" destOrd="0" presId="urn:microsoft.com/office/officeart/2005/8/layout/lProcess2"/>
    <dgm:cxn modelId="{DC8786CA-2E9E-4580-8C69-CFED67FA65E1}" type="presParOf" srcId="{F2552D9E-B9C2-4C6A-B519-D73D55B82EA4}" destId="{B2C460A3-A53E-4873-9529-3F3FA1B29D04}" srcOrd="1" destOrd="0" presId="urn:microsoft.com/office/officeart/2005/8/layout/lProcess2"/>
    <dgm:cxn modelId="{4ECAAA04-4F43-4598-94C3-2E5B30AA5427}" type="presParOf" srcId="{F2552D9E-B9C2-4C6A-B519-D73D55B82EA4}" destId="{108D6A9D-14A1-4A9B-A64F-2CA2B147E006}" srcOrd="2" destOrd="0" presId="urn:microsoft.com/office/officeart/2005/8/layout/lProcess2"/>
    <dgm:cxn modelId="{32DCEA50-52B6-4973-A6B6-A205E88F1198}" type="presParOf" srcId="{F2552D9E-B9C2-4C6A-B519-D73D55B82EA4}" destId="{CE461814-2151-4D02-A58A-1A0B3A35108D}" srcOrd="3" destOrd="0" presId="urn:microsoft.com/office/officeart/2005/8/layout/lProcess2"/>
    <dgm:cxn modelId="{04C6162D-BC15-464D-819F-35E68BD5D519}" type="presParOf" srcId="{F2552D9E-B9C2-4C6A-B519-D73D55B82EA4}" destId="{BE5E1592-C8BD-45E2-AC3E-D0DE36EF0CD5}" srcOrd="4" destOrd="0" presId="urn:microsoft.com/office/officeart/2005/8/layout/lProcess2"/>
    <dgm:cxn modelId="{7F5695EE-2D5A-4357-AF98-0FBE0570488D}" type="presParOf" srcId="{F2552D9E-B9C2-4C6A-B519-D73D55B82EA4}" destId="{33D1947D-09BC-4CC5-9667-F881AFE5D0C5}" srcOrd="5" destOrd="0" presId="urn:microsoft.com/office/officeart/2005/8/layout/lProcess2"/>
    <dgm:cxn modelId="{F46A2368-2B6E-4B6A-BFD5-83F97B412DEE}" type="presParOf" srcId="{F2552D9E-B9C2-4C6A-B519-D73D55B82EA4}" destId="{29751476-196A-4FFA-B4A7-DD033C6F4B7B}" srcOrd="6" destOrd="0" presId="urn:microsoft.com/office/officeart/2005/8/layout/lProcess2"/>
    <dgm:cxn modelId="{00BA671A-4BB8-4643-BD4E-E32FB86ABDF2}" type="presParOf" srcId="{F2552D9E-B9C2-4C6A-B519-D73D55B82EA4}" destId="{AC2EDABB-D36C-4A75-BE7F-027695F0564D}" srcOrd="7" destOrd="0" presId="urn:microsoft.com/office/officeart/2005/8/layout/lProcess2"/>
    <dgm:cxn modelId="{3A69D2D6-0AAC-491D-B56C-3E79036299BE}" type="presParOf" srcId="{F2552D9E-B9C2-4C6A-B519-D73D55B82EA4}" destId="{9D683B50-B57A-4486-BF0B-A3F293C0702C}" srcOrd="8" destOrd="0" presId="urn:microsoft.com/office/officeart/2005/8/layout/lProcess2"/>
    <dgm:cxn modelId="{9DA6AE11-839C-49C5-9870-8E729195D01D}" type="presParOf" srcId="{F2552D9E-B9C2-4C6A-B519-D73D55B82EA4}" destId="{E274B117-9A37-4E9E-91A6-9296AEC16B56}" srcOrd="9" destOrd="0" presId="urn:microsoft.com/office/officeart/2005/8/layout/lProcess2"/>
    <dgm:cxn modelId="{47A95743-B90C-4AC3-9CF9-30632F297DF8}" type="presParOf" srcId="{F2552D9E-B9C2-4C6A-B519-D73D55B82EA4}" destId="{25F9D32A-2946-46D2-A032-B006544CEF4E}" srcOrd="10" destOrd="0" presId="urn:microsoft.com/office/officeart/2005/8/layout/lProcess2"/>
    <dgm:cxn modelId="{311D58DB-AD72-4FA3-8323-B61041D8976D}" type="presParOf" srcId="{F2552D9E-B9C2-4C6A-B519-D73D55B82EA4}" destId="{1E4D8D99-9175-40D2-9B53-C3874D9A0D18}" srcOrd="11" destOrd="0" presId="urn:microsoft.com/office/officeart/2005/8/layout/lProcess2"/>
    <dgm:cxn modelId="{A55EDA9A-25B7-4BD7-9E47-A19BF85EAF4A}" type="presParOf" srcId="{F2552D9E-B9C2-4C6A-B519-D73D55B82EA4}" destId="{34C6EE8C-F659-49BF-8088-B22AD463B317}" srcOrd="12" destOrd="0" presId="urn:microsoft.com/office/officeart/2005/8/layout/lProcess2"/>
    <dgm:cxn modelId="{AEA8BBEF-D8A7-4644-B091-6193F5E89BEB}" type="presParOf" srcId="{3ED109B6-874E-4896-BCF7-76CE8303CCB1}" destId="{D595B7A8-BD0D-4665-BF0A-783E2C1F2CC7}" srcOrd="3" destOrd="0" presId="urn:microsoft.com/office/officeart/2005/8/layout/lProcess2"/>
    <dgm:cxn modelId="{EA3E8782-7C80-496F-896C-1F6E10345205}" type="presParOf" srcId="{3ED109B6-874E-4896-BCF7-76CE8303CCB1}" destId="{F3764F88-8E57-4195-B5FA-7C89E787BFE4}" srcOrd="4" destOrd="0" presId="urn:microsoft.com/office/officeart/2005/8/layout/lProcess2"/>
    <dgm:cxn modelId="{92D8A129-F6DB-48B7-B78B-A1AC7FC0AA04}" type="presParOf" srcId="{F3764F88-8E57-4195-B5FA-7C89E787BFE4}" destId="{FA249E2B-7103-4B21-AAF7-8BB6C1DF0FA8}" srcOrd="0" destOrd="0" presId="urn:microsoft.com/office/officeart/2005/8/layout/lProcess2"/>
    <dgm:cxn modelId="{36D48C37-E45E-4A04-B4ED-C902E4D7F435}" type="presParOf" srcId="{F3764F88-8E57-4195-B5FA-7C89E787BFE4}" destId="{A9474235-0F9A-4AA1-BD05-D088E792321D}" srcOrd="1" destOrd="0" presId="urn:microsoft.com/office/officeart/2005/8/layout/lProcess2"/>
    <dgm:cxn modelId="{C8391DE6-EDDC-4368-82CE-06AB1B0517A6}" type="presParOf" srcId="{F3764F88-8E57-4195-B5FA-7C89E787BFE4}" destId="{91E09B3D-3C96-4D4A-91B7-BCB94F3FD482}" srcOrd="2" destOrd="0" presId="urn:microsoft.com/office/officeart/2005/8/layout/lProcess2"/>
    <dgm:cxn modelId="{5FD110BF-A365-4B8D-B14D-0559B9459708}" type="presParOf" srcId="{91E09B3D-3C96-4D4A-91B7-BCB94F3FD482}" destId="{6DE59C55-F95A-4B02-ABC5-3545C7B287CA}" srcOrd="0" destOrd="0" presId="urn:microsoft.com/office/officeart/2005/8/layout/lProcess2"/>
    <dgm:cxn modelId="{6A1DBAB5-EAD8-47DD-9918-9A94E7163233}" type="presParOf" srcId="{6DE59C55-F95A-4B02-ABC5-3545C7B287CA}" destId="{D2783C5C-886B-4178-8F0E-E36450023BD5}" srcOrd="0" destOrd="0" presId="urn:microsoft.com/office/officeart/2005/8/layout/lProcess2"/>
    <dgm:cxn modelId="{C63C2661-3C54-4691-AF40-7475632B2EE7}" type="presParOf" srcId="{6DE59C55-F95A-4B02-ABC5-3545C7B287CA}" destId="{D191626E-038C-4F96-96AB-43B8B510E6A9}" srcOrd="1" destOrd="0" presId="urn:microsoft.com/office/officeart/2005/8/layout/lProcess2"/>
    <dgm:cxn modelId="{A9EC1423-02D2-4C83-AF1D-5F0A083BFBD1}" type="presParOf" srcId="{6DE59C55-F95A-4B02-ABC5-3545C7B287CA}" destId="{F9AF9060-CE62-4CD1-AED2-4BFD823F5B8B}" srcOrd="2" destOrd="0" presId="urn:microsoft.com/office/officeart/2005/8/layout/lProcess2"/>
    <dgm:cxn modelId="{6A38B206-3724-4CFA-A4D5-7D0A2FA8BF55}" type="presParOf" srcId="{6DE59C55-F95A-4B02-ABC5-3545C7B287CA}" destId="{2B6E6446-96B6-4C8F-B135-089BC506565F}" srcOrd="3" destOrd="0" presId="urn:microsoft.com/office/officeart/2005/8/layout/lProcess2"/>
    <dgm:cxn modelId="{0D5622D4-F05D-48EC-B901-F0459F23048F}" type="presParOf" srcId="{6DE59C55-F95A-4B02-ABC5-3545C7B287CA}" destId="{A73ECE0D-116D-4F89-937A-94439DFD6D3C}" srcOrd="4" destOrd="0" presId="urn:microsoft.com/office/officeart/2005/8/layout/lProcess2"/>
    <dgm:cxn modelId="{B6F390BA-9E5D-4E7C-A19E-F0671463EFE9}" type="presParOf" srcId="{6DE59C55-F95A-4B02-ABC5-3545C7B287CA}" destId="{92A0069B-1523-4768-A79F-3D8654E63710}" srcOrd="5" destOrd="0" presId="urn:microsoft.com/office/officeart/2005/8/layout/lProcess2"/>
    <dgm:cxn modelId="{1A736F3B-842B-4B61-869D-4E4740A644A0}" type="presParOf" srcId="{6DE59C55-F95A-4B02-ABC5-3545C7B287CA}" destId="{32FCCBF1-37CC-404F-8703-FDF2A64F9FAF}" srcOrd="6" destOrd="0" presId="urn:microsoft.com/office/officeart/2005/8/layout/lProcess2"/>
    <dgm:cxn modelId="{3433F401-EB82-441C-9375-2A7429E4D2C4}" type="presParOf" srcId="{6DE59C55-F95A-4B02-ABC5-3545C7B287CA}" destId="{87AD0556-3C7E-4CD9-887D-50067936C4FE}" srcOrd="7" destOrd="0" presId="urn:microsoft.com/office/officeart/2005/8/layout/lProcess2"/>
    <dgm:cxn modelId="{661EDB62-CD53-4344-9182-25D1C5D862B4}" type="presParOf" srcId="{6DE59C55-F95A-4B02-ABC5-3545C7B287CA}" destId="{3E6B580B-F1BA-43CD-9C96-4D33EB577536}" srcOrd="8" destOrd="0" presId="urn:microsoft.com/office/officeart/2005/8/layout/lProcess2"/>
    <dgm:cxn modelId="{8C2DF4A0-729B-4422-93A2-6B1E24F31CFB}" type="presParOf" srcId="{6DE59C55-F95A-4B02-ABC5-3545C7B287CA}" destId="{EBF03FD0-147C-47FB-AE3C-3F7C9E6C06AC}" srcOrd="9" destOrd="0" presId="urn:microsoft.com/office/officeart/2005/8/layout/lProcess2"/>
    <dgm:cxn modelId="{C6618760-AA66-4668-9F23-BB8053A95701}" type="presParOf" srcId="{6DE59C55-F95A-4B02-ABC5-3545C7B287CA}" destId="{D97AEAED-3FE7-4BF2-BEE4-79FB8D98FD74}" srcOrd="10" destOrd="0" presId="urn:microsoft.com/office/officeart/2005/8/layout/lProcess2"/>
    <dgm:cxn modelId="{419E6FAC-4015-4F51-9BFA-7D747EE2E338}" type="presParOf" srcId="{6DE59C55-F95A-4B02-ABC5-3545C7B287CA}" destId="{4EFCC0CA-9A35-4A07-A4DC-4C83750C4CFD}" srcOrd="11" destOrd="0" presId="urn:microsoft.com/office/officeart/2005/8/layout/lProcess2"/>
    <dgm:cxn modelId="{F9D272B7-B8F5-4178-ADD1-59015B71F34B}" type="presParOf" srcId="{6DE59C55-F95A-4B02-ABC5-3545C7B287CA}" destId="{0961FE47-9DC3-4C27-BC4D-654EF8CCD6B8}" srcOrd="1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35CBDE-516A-4EBA-B3F4-06BB324CFD02}"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535615E4-6796-45A9-A727-21F98A705ACF}">
      <dgm:prSet phldrT="[Text]" custT="1"/>
      <dgm:spPr>
        <a:solidFill>
          <a:schemeClr val="accent3">
            <a:lumMod val="75000"/>
          </a:schemeClr>
        </a:solidFill>
      </dgm:spPr>
      <dgm:t>
        <a:bodyPr/>
        <a:lstStyle/>
        <a:p>
          <a:r>
            <a:rPr lang="en-US" sz="4800" b="1" dirty="0"/>
            <a:t>Basic</a:t>
          </a:r>
        </a:p>
      </dgm:t>
    </dgm:pt>
    <dgm:pt modelId="{C857176E-9FEC-4632-81A6-2E27C058B217}" type="parTrans" cxnId="{943B7EAC-4987-4F7A-8530-1A9BC5DBE498}">
      <dgm:prSet/>
      <dgm:spPr/>
      <dgm:t>
        <a:bodyPr/>
        <a:lstStyle/>
        <a:p>
          <a:endParaRPr lang="en-US"/>
        </a:p>
      </dgm:t>
    </dgm:pt>
    <dgm:pt modelId="{AF3284EE-8CE4-4437-AF1E-94DE26B376BF}" type="sibTrans" cxnId="{943B7EAC-4987-4F7A-8530-1A9BC5DBE498}">
      <dgm:prSet/>
      <dgm:spPr/>
      <dgm:t>
        <a:bodyPr/>
        <a:lstStyle/>
        <a:p>
          <a:endParaRPr lang="en-US"/>
        </a:p>
      </dgm:t>
    </dgm:pt>
    <dgm:pt modelId="{B02E681C-E682-4BB2-8CA7-3B442D98612C}">
      <dgm:prSet phldrT="[Text]" custT="1"/>
      <dgm:spPr>
        <a:solidFill>
          <a:schemeClr val="accent3">
            <a:lumMod val="40000"/>
            <a:lumOff val="60000"/>
            <a:alpha val="90000"/>
          </a:schemeClr>
        </a:solidFill>
        <a:ln>
          <a:solidFill>
            <a:schemeClr val="bg1">
              <a:lumMod val="65000"/>
              <a:alpha val="90000"/>
            </a:schemeClr>
          </a:solidFill>
        </a:ln>
      </dgm:spPr>
      <dgm:t>
        <a:bodyPr/>
        <a:lstStyle/>
        <a:p>
          <a:r>
            <a:rPr lang="en-US" sz="3200" dirty="0"/>
            <a:t>Required</a:t>
          </a:r>
        </a:p>
      </dgm:t>
    </dgm:pt>
    <dgm:pt modelId="{0A876F13-9E5A-4F4C-B8A8-9D0FEF22A555}" type="parTrans" cxnId="{5FC14C6D-C2C4-4F51-B8BF-15E02C781C8A}">
      <dgm:prSet/>
      <dgm:spPr/>
      <dgm:t>
        <a:bodyPr/>
        <a:lstStyle/>
        <a:p>
          <a:endParaRPr lang="en-US"/>
        </a:p>
      </dgm:t>
    </dgm:pt>
    <dgm:pt modelId="{E8BAB9BA-683A-49F0-A594-57BE71C8CE79}" type="sibTrans" cxnId="{5FC14C6D-C2C4-4F51-B8BF-15E02C781C8A}">
      <dgm:prSet/>
      <dgm:spPr/>
      <dgm:t>
        <a:bodyPr/>
        <a:lstStyle/>
        <a:p>
          <a:endParaRPr lang="en-US"/>
        </a:p>
      </dgm:t>
    </dgm:pt>
    <dgm:pt modelId="{A8323938-C8A8-49F1-9520-BBF4FC5CA453}">
      <dgm:prSet phldrT="[Text]" custT="1"/>
      <dgm:spPr>
        <a:solidFill>
          <a:schemeClr val="accent6">
            <a:lumMod val="75000"/>
          </a:schemeClr>
        </a:solidFill>
      </dgm:spPr>
      <dgm:t>
        <a:bodyPr/>
        <a:lstStyle/>
        <a:p>
          <a:r>
            <a:rPr lang="en-US" sz="4800" b="1" dirty="0"/>
            <a:t>Intermediate</a:t>
          </a:r>
        </a:p>
      </dgm:t>
    </dgm:pt>
    <dgm:pt modelId="{9A9054A7-D421-4113-8E4C-23A6C7A92B85}" type="parTrans" cxnId="{2B2FB625-81BF-4D40-A43D-241188128B9E}">
      <dgm:prSet/>
      <dgm:spPr/>
      <dgm:t>
        <a:bodyPr/>
        <a:lstStyle/>
        <a:p>
          <a:endParaRPr lang="en-US"/>
        </a:p>
      </dgm:t>
    </dgm:pt>
    <dgm:pt modelId="{B8C3BD52-6C6D-49B3-849A-56CCAC7C0299}" type="sibTrans" cxnId="{2B2FB625-81BF-4D40-A43D-241188128B9E}">
      <dgm:prSet/>
      <dgm:spPr/>
      <dgm:t>
        <a:bodyPr/>
        <a:lstStyle/>
        <a:p>
          <a:endParaRPr lang="en-US"/>
        </a:p>
      </dgm:t>
    </dgm:pt>
    <dgm:pt modelId="{C909F6F7-E706-4CC8-ACC2-CD3A097C36CE}">
      <dgm:prSet phldrT="[Text]" custT="1"/>
      <dgm:spPr>
        <a:solidFill>
          <a:schemeClr val="accent6">
            <a:lumMod val="40000"/>
            <a:lumOff val="60000"/>
            <a:alpha val="90000"/>
          </a:schemeClr>
        </a:solidFill>
        <a:ln>
          <a:solidFill>
            <a:schemeClr val="bg1">
              <a:lumMod val="65000"/>
              <a:alpha val="90000"/>
            </a:schemeClr>
          </a:solidFill>
        </a:ln>
      </dgm:spPr>
      <dgm:t>
        <a:bodyPr/>
        <a:lstStyle/>
        <a:p>
          <a:r>
            <a:rPr lang="en-US" sz="3200" dirty="0"/>
            <a:t>Optional</a:t>
          </a:r>
        </a:p>
      </dgm:t>
    </dgm:pt>
    <dgm:pt modelId="{36F98C3F-529F-4442-80F3-AB55DF878C63}" type="parTrans" cxnId="{F00212AE-BADC-43D1-A8EA-F1B1CAB35A7E}">
      <dgm:prSet/>
      <dgm:spPr/>
      <dgm:t>
        <a:bodyPr/>
        <a:lstStyle/>
        <a:p>
          <a:endParaRPr lang="en-US"/>
        </a:p>
      </dgm:t>
    </dgm:pt>
    <dgm:pt modelId="{F85C1B3F-1A6C-4841-9F3C-50B1BD8B5BD2}" type="sibTrans" cxnId="{F00212AE-BADC-43D1-A8EA-F1B1CAB35A7E}">
      <dgm:prSet/>
      <dgm:spPr/>
      <dgm:t>
        <a:bodyPr/>
        <a:lstStyle/>
        <a:p>
          <a:endParaRPr lang="en-US"/>
        </a:p>
      </dgm:t>
    </dgm:pt>
    <dgm:pt modelId="{754FF7BF-D8A6-4C89-A6E9-BAA1D882ED0E}">
      <dgm:prSet phldrT="[Text]" custT="1"/>
      <dgm:spPr>
        <a:solidFill>
          <a:schemeClr val="accent2">
            <a:lumMod val="75000"/>
          </a:schemeClr>
        </a:solidFill>
      </dgm:spPr>
      <dgm:t>
        <a:bodyPr/>
        <a:lstStyle/>
        <a:p>
          <a:r>
            <a:rPr lang="en-US" sz="4800" b="1" dirty="0"/>
            <a:t>Advanced</a:t>
          </a:r>
        </a:p>
      </dgm:t>
    </dgm:pt>
    <dgm:pt modelId="{CA1308C5-9D3C-4DA4-9B18-113BAA9F10CE}" type="parTrans" cxnId="{6E96BA69-132C-4E3A-9A04-5D3AE8E41EDA}">
      <dgm:prSet/>
      <dgm:spPr/>
      <dgm:t>
        <a:bodyPr/>
        <a:lstStyle/>
        <a:p>
          <a:endParaRPr lang="en-US"/>
        </a:p>
      </dgm:t>
    </dgm:pt>
    <dgm:pt modelId="{60546D5F-2D18-489D-9A07-5F3C76A90273}" type="sibTrans" cxnId="{6E96BA69-132C-4E3A-9A04-5D3AE8E41EDA}">
      <dgm:prSet/>
      <dgm:spPr/>
      <dgm:t>
        <a:bodyPr/>
        <a:lstStyle/>
        <a:p>
          <a:endParaRPr lang="en-US"/>
        </a:p>
      </dgm:t>
    </dgm:pt>
    <dgm:pt modelId="{66300630-059D-433F-B640-2DD88795C232}">
      <dgm:prSet phldrT="[Text]" custT="1"/>
      <dgm:spPr>
        <a:solidFill>
          <a:schemeClr val="accent2">
            <a:lumMod val="40000"/>
            <a:lumOff val="60000"/>
            <a:alpha val="90000"/>
          </a:schemeClr>
        </a:solidFill>
        <a:ln>
          <a:solidFill>
            <a:schemeClr val="bg1">
              <a:lumMod val="65000"/>
              <a:alpha val="90000"/>
            </a:schemeClr>
          </a:solidFill>
        </a:ln>
      </dgm:spPr>
      <dgm:t>
        <a:bodyPr/>
        <a:lstStyle/>
        <a:p>
          <a:r>
            <a:rPr lang="en-US" sz="3200" dirty="0"/>
            <a:t>Optional</a:t>
          </a:r>
        </a:p>
      </dgm:t>
    </dgm:pt>
    <dgm:pt modelId="{C63F88B6-4E51-46FE-BBA5-C10174D15AEA}" type="parTrans" cxnId="{E4573FAC-2015-48D0-A503-4D56CCA4D2A3}">
      <dgm:prSet/>
      <dgm:spPr/>
      <dgm:t>
        <a:bodyPr/>
        <a:lstStyle/>
        <a:p>
          <a:endParaRPr lang="en-US"/>
        </a:p>
      </dgm:t>
    </dgm:pt>
    <dgm:pt modelId="{C3FDB666-3AD6-4F30-8BEE-3D8AF3812083}" type="sibTrans" cxnId="{E4573FAC-2015-48D0-A503-4D56CCA4D2A3}">
      <dgm:prSet/>
      <dgm:spPr/>
      <dgm:t>
        <a:bodyPr/>
        <a:lstStyle/>
        <a:p>
          <a:endParaRPr lang="en-US"/>
        </a:p>
      </dgm:t>
    </dgm:pt>
    <dgm:pt modelId="{CA36F67A-D419-40B8-AE3D-524F8E01F24A}">
      <dgm:prSet phldrT="[Text]" custT="1"/>
      <dgm:spPr>
        <a:solidFill>
          <a:schemeClr val="bg1">
            <a:lumMod val="65000"/>
          </a:schemeClr>
        </a:solidFill>
      </dgm:spPr>
      <dgm:t>
        <a:bodyPr/>
        <a:lstStyle/>
        <a:p>
          <a:r>
            <a:rPr lang="en-US" sz="4800" b="1" dirty="0"/>
            <a:t>Prerequisites</a:t>
          </a:r>
        </a:p>
      </dgm:t>
    </dgm:pt>
    <dgm:pt modelId="{01847C60-EF78-4110-B1B0-66A4F439B4BF}" type="parTrans" cxnId="{4A321302-B3FA-4013-A2F5-AD60684468BA}">
      <dgm:prSet/>
      <dgm:spPr/>
      <dgm:t>
        <a:bodyPr/>
        <a:lstStyle/>
        <a:p>
          <a:endParaRPr lang="en-US"/>
        </a:p>
      </dgm:t>
    </dgm:pt>
    <dgm:pt modelId="{1499FB48-D62C-4BB4-A438-B9C4E781DF65}" type="sibTrans" cxnId="{4A321302-B3FA-4013-A2F5-AD60684468BA}">
      <dgm:prSet/>
      <dgm:spPr/>
      <dgm:t>
        <a:bodyPr/>
        <a:lstStyle/>
        <a:p>
          <a:endParaRPr lang="en-US"/>
        </a:p>
      </dgm:t>
    </dgm:pt>
    <dgm:pt modelId="{BEC4FE03-C97B-471E-8AC8-59764A5C1551}">
      <dgm:prSet phldrT="[Text]" custT="1"/>
      <dgm:spPr>
        <a:solidFill>
          <a:schemeClr val="bg1">
            <a:lumMod val="85000"/>
          </a:schemeClr>
        </a:solidFill>
      </dgm:spPr>
      <dgm:t>
        <a:bodyPr/>
        <a:lstStyle/>
        <a:p>
          <a:r>
            <a:rPr lang="en-US" sz="3200" b="0" dirty="0"/>
            <a:t>Required</a:t>
          </a:r>
        </a:p>
      </dgm:t>
    </dgm:pt>
    <dgm:pt modelId="{57C6563D-5C98-4728-B26D-667BC0453127}" type="parTrans" cxnId="{610B4A2A-7731-4566-A390-19D5DDB232EA}">
      <dgm:prSet/>
      <dgm:spPr/>
      <dgm:t>
        <a:bodyPr/>
        <a:lstStyle/>
        <a:p>
          <a:endParaRPr lang="en-US"/>
        </a:p>
      </dgm:t>
    </dgm:pt>
    <dgm:pt modelId="{384DCCAD-37FD-46F9-A705-FCCD6027E2BF}" type="sibTrans" cxnId="{610B4A2A-7731-4566-A390-19D5DDB232EA}">
      <dgm:prSet/>
      <dgm:spPr/>
      <dgm:t>
        <a:bodyPr/>
        <a:lstStyle/>
        <a:p>
          <a:endParaRPr lang="en-US"/>
        </a:p>
      </dgm:t>
    </dgm:pt>
    <dgm:pt modelId="{15810788-DE7D-4BE1-9CC8-B91CE87D8514}" type="pres">
      <dgm:prSet presAssocID="{3F35CBDE-516A-4EBA-B3F4-06BB324CFD02}" presName="Name0" presStyleCnt="0">
        <dgm:presLayoutVars>
          <dgm:dir/>
          <dgm:animLvl val="lvl"/>
          <dgm:resizeHandles val="exact"/>
        </dgm:presLayoutVars>
      </dgm:prSet>
      <dgm:spPr/>
      <dgm:t>
        <a:bodyPr/>
        <a:lstStyle/>
        <a:p>
          <a:endParaRPr lang="en-US"/>
        </a:p>
      </dgm:t>
    </dgm:pt>
    <dgm:pt modelId="{F075C943-CFDD-4EE6-A966-6AC56E419436}" type="pres">
      <dgm:prSet presAssocID="{CA36F67A-D419-40B8-AE3D-524F8E01F24A}" presName="linNode" presStyleCnt="0"/>
      <dgm:spPr/>
    </dgm:pt>
    <dgm:pt modelId="{C9D624F1-FC01-4D8E-9510-FB4F9CE4A09E}" type="pres">
      <dgm:prSet presAssocID="{CA36F67A-D419-40B8-AE3D-524F8E01F24A}" presName="parentText" presStyleLbl="node1" presStyleIdx="0" presStyleCnt="4">
        <dgm:presLayoutVars>
          <dgm:chMax val="1"/>
          <dgm:bulletEnabled val="1"/>
        </dgm:presLayoutVars>
      </dgm:prSet>
      <dgm:spPr/>
      <dgm:t>
        <a:bodyPr/>
        <a:lstStyle/>
        <a:p>
          <a:endParaRPr lang="en-US"/>
        </a:p>
      </dgm:t>
    </dgm:pt>
    <dgm:pt modelId="{3EF534D5-44B0-41F1-8468-8FB802C44026}" type="pres">
      <dgm:prSet presAssocID="{CA36F67A-D419-40B8-AE3D-524F8E01F24A}" presName="descendantText" presStyleLbl="alignAccFollowNode1" presStyleIdx="0" presStyleCnt="4">
        <dgm:presLayoutVars>
          <dgm:bulletEnabled val="1"/>
        </dgm:presLayoutVars>
      </dgm:prSet>
      <dgm:spPr/>
      <dgm:t>
        <a:bodyPr/>
        <a:lstStyle/>
        <a:p>
          <a:endParaRPr lang="en-US"/>
        </a:p>
      </dgm:t>
    </dgm:pt>
    <dgm:pt modelId="{38D18152-5486-4558-A5D1-D9141D4851CA}" type="pres">
      <dgm:prSet presAssocID="{1499FB48-D62C-4BB4-A438-B9C4E781DF65}" presName="sp" presStyleCnt="0"/>
      <dgm:spPr/>
    </dgm:pt>
    <dgm:pt modelId="{385E684B-490D-4D56-8486-9223AD0F1369}" type="pres">
      <dgm:prSet presAssocID="{535615E4-6796-45A9-A727-21F98A705ACF}" presName="linNode" presStyleCnt="0"/>
      <dgm:spPr/>
    </dgm:pt>
    <dgm:pt modelId="{377F9F3F-9F1E-416B-85E6-2658D9A35895}" type="pres">
      <dgm:prSet presAssocID="{535615E4-6796-45A9-A727-21F98A705ACF}" presName="parentText" presStyleLbl="node1" presStyleIdx="1" presStyleCnt="4">
        <dgm:presLayoutVars>
          <dgm:chMax val="1"/>
          <dgm:bulletEnabled val="1"/>
        </dgm:presLayoutVars>
      </dgm:prSet>
      <dgm:spPr/>
      <dgm:t>
        <a:bodyPr/>
        <a:lstStyle/>
        <a:p>
          <a:endParaRPr lang="en-US"/>
        </a:p>
      </dgm:t>
    </dgm:pt>
    <dgm:pt modelId="{0B29549E-4041-428B-A65C-1F252DCC2DB1}" type="pres">
      <dgm:prSet presAssocID="{535615E4-6796-45A9-A727-21F98A705ACF}" presName="descendantText" presStyleLbl="alignAccFollowNode1" presStyleIdx="1" presStyleCnt="4">
        <dgm:presLayoutVars>
          <dgm:bulletEnabled val="1"/>
        </dgm:presLayoutVars>
      </dgm:prSet>
      <dgm:spPr/>
      <dgm:t>
        <a:bodyPr/>
        <a:lstStyle/>
        <a:p>
          <a:endParaRPr lang="en-US"/>
        </a:p>
      </dgm:t>
    </dgm:pt>
    <dgm:pt modelId="{D44D7E15-0A34-4B6C-A8C7-35FA8F696DBF}" type="pres">
      <dgm:prSet presAssocID="{AF3284EE-8CE4-4437-AF1E-94DE26B376BF}" presName="sp" presStyleCnt="0"/>
      <dgm:spPr/>
    </dgm:pt>
    <dgm:pt modelId="{8B2B1E5B-7A2B-47C2-9F6F-E4A7299DEDCE}" type="pres">
      <dgm:prSet presAssocID="{A8323938-C8A8-49F1-9520-BBF4FC5CA453}" presName="linNode" presStyleCnt="0"/>
      <dgm:spPr/>
    </dgm:pt>
    <dgm:pt modelId="{7E57CE99-160B-471E-ABAB-43463499321D}" type="pres">
      <dgm:prSet presAssocID="{A8323938-C8A8-49F1-9520-BBF4FC5CA453}" presName="parentText" presStyleLbl="node1" presStyleIdx="2" presStyleCnt="4">
        <dgm:presLayoutVars>
          <dgm:chMax val="1"/>
          <dgm:bulletEnabled val="1"/>
        </dgm:presLayoutVars>
      </dgm:prSet>
      <dgm:spPr/>
      <dgm:t>
        <a:bodyPr/>
        <a:lstStyle/>
        <a:p>
          <a:endParaRPr lang="en-US"/>
        </a:p>
      </dgm:t>
    </dgm:pt>
    <dgm:pt modelId="{CB26404F-D1EB-426B-A11F-F19663B0C41E}" type="pres">
      <dgm:prSet presAssocID="{A8323938-C8A8-49F1-9520-BBF4FC5CA453}" presName="descendantText" presStyleLbl="alignAccFollowNode1" presStyleIdx="2" presStyleCnt="4">
        <dgm:presLayoutVars>
          <dgm:bulletEnabled val="1"/>
        </dgm:presLayoutVars>
      </dgm:prSet>
      <dgm:spPr/>
      <dgm:t>
        <a:bodyPr/>
        <a:lstStyle/>
        <a:p>
          <a:endParaRPr lang="en-US"/>
        </a:p>
      </dgm:t>
    </dgm:pt>
    <dgm:pt modelId="{42AFB517-5382-49E6-A0D2-FBD5EB10F682}" type="pres">
      <dgm:prSet presAssocID="{B8C3BD52-6C6D-49B3-849A-56CCAC7C0299}" presName="sp" presStyleCnt="0"/>
      <dgm:spPr/>
    </dgm:pt>
    <dgm:pt modelId="{43C329EB-A9CB-4691-AEC3-D1D5800B1C20}" type="pres">
      <dgm:prSet presAssocID="{754FF7BF-D8A6-4C89-A6E9-BAA1D882ED0E}" presName="linNode" presStyleCnt="0"/>
      <dgm:spPr/>
    </dgm:pt>
    <dgm:pt modelId="{C73E10D5-7AD4-4EFA-844B-BD5900E7D4AE}" type="pres">
      <dgm:prSet presAssocID="{754FF7BF-D8A6-4C89-A6E9-BAA1D882ED0E}" presName="parentText" presStyleLbl="node1" presStyleIdx="3" presStyleCnt="4">
        <dgm:presLayoutVars>
          <dgm:chMax val="1"/>
          <dgm:bulletEnabled val="1"/>
        </dgm:presLayoutVars>
      </dgm:prSet>
      <dgm:spPr/>
      <dgm:t>
        <a:bodyPr/>
        <a:lstStyle/>
        <a:p>
          <a:endParaRPr lang="en-US"/>
        </a:p>
      </dgm:t>
    </dgm:pt>
    <dgm:pt modelId="{87E658A9-B979-42CB-9A66-CE1547E503E0}" type="pres">
      <dgm:prSet presAssocID="{754FF7BF-D8A6-4C89-A6E9-BAA1D882ED0E}" presName="descendantText" presStyleLbl="alignAccFollowNode1" presStyleIdx="3" presStyleCnt="4">
        <dgm:presLayoutVars>
          <dgm:bulletEnabled val="1"/>
        </dgm:presLayoutVars>
      </dgm:prSet>
      <dgm:spPr/>
      <dgm:t>
        <a:bodyPr/>
        <a:lstStyle/>
        <a:p>
          <a:endParaRPr lang="en-US"/>
        </a:p>
      </dgm:t>
    </dgm:pt>
  </dgm:ptLst>
  <dgm:cxnLst>
    <dgm:cxn modelId="{4A321302-B3FA-4013-A2F5-AD60684468BA}" srcId="{3F35CBDE-516A-4EBA-B3F4-06BB324CFD02}" destId="{CA36F67A-D419-40B8-AE3D-524F8E01F24A}" srcOrd="0" destOrd="0" parTransId="{01847C60-EF78-4110-B1B0-66A4F439B4BF}" sibTransId="{1499FB48-D62C-4BB4-A438-B9C4E781DF65}"/>
    <dgm:cxn modelId="{943B7EAC-4987-4F7A-8530-1A9BC5DBE498}" srcId="{3F35CBDE-516A-4EBA-B3F4-06BB324CFD02}" destId="{535615E4-6796-45A9-A727-21F98A705ACF}" srcOrd="1" destOrd="0" parTransId="{C857176E-9FEC-4632-81A6-2E27C058B217}" sibTransId="{AF3284EE-8CE4-4437-AF1E-94DE26B376BF}"/>
    <dgm:cxn modelId="{056E7102-FB39-4CC1-B9B0-E6F674225B52}" type="presOf" srcId="{CA36F67A-D419-40B8-AE3D-524F8E01F24A}" destId="{C9D624F1-FC01-4D8E-9510-FB4F9CE4A09E}" srcOrd="0" destOrd="0" presId="urn:microsoft.com/office/officeart/2005/8/layout/vList5"/>
    <dgm:cxn modelId="{1B218CF3-9953-43AE-9DD1-0AA8193B33A7}" type="presOf" srcId="{66300630-059D-433F-B640-2DD88795C232}" destId="{87E658A9-B979-42CB-9A66-CE1547E503E0}" srcOrd="0" destOrd="0" presId="urn:microsoft.com/office/officeart/2005/8/layout/vList5"/>
    <dgm:cxn modelId="{5FC14C6D-C2C4-4F51-B8BF-15E02C781C8A}" srcId="{535615E4-6796-45A9-A727-21F98A705ACF}" destId="{B02E681C-E682-4BB2-8CA7-3B442D98612C}" srcOrd="0" destOrd="0" parTransId="{0A876F13-9E5A-4F4C-B8A8-9D0FEF22A555}" sibTransId="{E8BAB9BA-683A-49F0-A594-57BE71C8CE79}"/>
    <dgm:cxn modelId="{6E96BA69-132C-4E3A-9A04-5D3AE8E41EDA}" srcId="{3F35CBDE-516A-4EBA-B3F4-06BB324CFD02}" destId="{754FF7BF-D8A6-4C89-A6E9-BAA1D882ED0E}" srcOrd="3" destOrd="0" parTransId="{CA1308C5-9D3C-4DA4-9B18-113BAA9F10CE}" sibTransId="{60546D5F-2D18-489D-9A07-5F3C76A90273}"/>
    <dgm:cxn modelId="{EAFA91BA-B8B3-4492-AB6A-C09F2686B8DE}" type="presOf" srcId="{A8323938-C8A8-49F1-9520-BBF4FC5CA453}" destId="{7E57CE99-160B-471E-ABAB-43463499321D}" srcOrd="0" destOrd="0" presId="urn:microsoft.com/office/officeart/2005/8/layout/vList5"/>
    <dgm:cxn modelId="{19CA682B-53D3-4386-A40E-9C2DC06658FE}" type="presOf" srcId="{BEC4FE03-C97B-471E-8AC8-59764A5C1551}" destId="{3EF534D5-44B0-41F1-8468-8FB802C44026}" srcOrd="0" destOrd="0" presId="urn:microsoft.com/office/officeart/2005/8/layout/vList5"/>
    <dgm:cxn modelId="{24910CDD-4CB9-4380-B47E-7585D7E5AE20}" type="presOf" srcId="{754FF7BF-D8A6-4C89-A6E9-BAA1D882ED0E}" destId="{C73E10D5-7AD4-4EFA-844B-BD5900E7D4AE}" srcOrd="0" destOrd="0" presId="urn:microsoft.com/office/officeart/2005/8/layout/vList5"/>
    <dgm:cxn modelId="{865EF27A-384C-416F-9D0B-8FFB26947AF5}" type="presOf" srcId="{B02E681C-E682-4BB2-8CA7-3B442D98612C}" destId="{0B29549E-4041-428B-A65C-1F252DCC2DB1}" srcOrd="0" destOrd="0" presId="urn:microsoft.com/office/officeart/2005/8/layout/vList5"/>
    <dgm:cxn modelId="{D7DE4605-0E1F-4F11-8102-BADCA1EB0370}" type="presOf" srcId="{3F35CBDE-516A-4EBA-B3F4-06BB324CFD02}" destId="{15810788-DE7D-4BE1-9CC8-B91CE87D8514}" srcOrd="0" destOrd="0" presId="urn:microsoft.com/office/officeart/2005/8/layout/vList5"/>
    <dgm:cxn modelId="{610B4A2A-7731-4566-A390-19D5DDB232EA}" srcId="{CA36F67A-D419-40B8-AE3D-524F8E01F24A}" destId="{BEC4FE03-C97B-471E-8AC8-59764A5C1551}" srcOrd="0" destOrd="0" parTransId="{57C6563D-5C98-4728-B26D-667BC0453127}" sibTransId="{384DCCAD-37FD-46F9-A705-FCCD6027E2BF}"/>
    <dgm:cxn modelId="{BEF28373-E37E-4E66-BF35-B4A4F4721F28}" type="presOf" srcId="{535615E4-6796-45A9-A727-21F98A705ACF}" destId="{377F9F3F-9F1E-416B-85E6-2658D9A35895}" srcOrd="0" destOrd="0" presId="urn:microsoft.com/office/officeart/2005/8/layout/vList5"/>
    <dgm:cxn modelId="{E4573FAC-2015-48D0-A503-4D56CCA4D2A3}" srcId="{754FF7BF-D8A6-4C89-A6E9-BAA1D882ED0E}" destId="{66300630-059D-433F-B640-2DD88795C232}" srcOrd="0" destOrd="0" parTransId="{C63F88B6-4E51-46FE-BBA5-C10174D15AEA}" sibTransId="{C3FDB666-3AD6-4F30-8BEE-3D8AF3812083}"/>
    <dgm:cxn modelId="{F00212AE-BADC-43D1-A8EA-F1B1CAB35A7E}" srcId="{A8323938-C8A8-49F1-9520-BBF4FC5CA453}" destId="{C909F6F7-E706-4CC8-ACC2-CD3A097C36CE}" srcOrd="0" destOrd="0" parTransId="{36F98C3F-529F-4442-80F3-AB55DF878C63}" sibTransId="{F85C1B3F-1A6C-4841-9F3C-50B1BD8B5BD2}"/>
    <dgm:cxn modelId="{2B2FB625-81BF-4D40-A43D-241188128B9E}" srcId="{3F35CBDE-516A-4EBA-B3F4-06BB324CFD02}" destId="{A8323938-C8A8-49F1-9520-BBF4FC5CA453}" srcOrd="2" destOrd="0" parTransId="{9A9054A7-D421-4113-8E4C-23A6C7A92B85}" sibTransId="{B8C3BD52-6C6D-49B3-849A-56CCAC7C0299}"/>
    <dgm:cxn modelId="{043E9D8B-6031-4B7A-952B-5A6B64B84CCA}" type="presOf" srcId="{C909F6F7-E706-4CC8-ACC2-CD3A097C36CE}" destId="{CB26404F-D1EB-426B-A11F-F19663B0C41E}" srcOrd="0" destOrd="0" presId="urn:microsoft.com/office/officeart/2005/8/layout/vList5"/>
    <dgm:cxn modelId="{C057E1F9-1230-4A80-8071-5DCDA7B81270}" type="presParOf" srcId="{15810788-DE7D-4BE1-9CC8-B91CE87D8514}" destId="{F075C943-CFDD-4EE6-A966-6AC56E419436}" srcOrd="0" destOrd="0" presId="urn:microsoft.com/office/officeart/2005/8/layout/vList5"/>
    <dgm:cxn modelId="{E4820E24-56B6-4762-BC80-536D1A1FCE3A}" type="presParOf" srcId="{F075C943-CFDD-4EE6-A966-6AC56E419436}" destId="{C9D624F1-FC01-4D8E-9510-FB4F9CE4A09E}" srcOrd="0" destOrd="0" presId="urn:microsoft.com/office/officeart/2005/8/layout/vList5"/>
    <dgm:cxn modelId="{8A594633-6002-4365-979A-FD1CF2017A48}" type="presParOf" srcId="{F075C943-CFDD-4EE6-A966-6AC56E419436}" destId="{3EF534D5-44B0-41F1-8468-8FB802C44026}" srcOrd="1" destOrd="0" presId="urn:microsoft.com/office/officeart/2005/8/layout/vList5"/>
    <dgm:cxn modelId="{91E071CC-C5D7-46FA-B0C2-A7ED2B42C105}" type="presParOf" srcId="{15810788-DE7D-4BE1-9CC8-B91CE87D8514}" destId="{38D18152-5486-4558-A5D1-D9141D4851CA}" srcOrd="1" destOrd="0" presId="urn:microsoft.com/office/officeart/2005/8/layout/vList5"/>
    <dgm:cxn modelId="{F55ABD85-4EAA-423E-9F51-419A97E645FE}" type="presParOf" srcId="{15810788-DE7D-4BE1-9CC8-B91CE87D8514}" destId="{385E684B-490D-4D56-8486-9223AD0F1369}" srcOrd="2" destOrd="0" presId="urn:microsoft.com/office/officeart/2005/8/layout/vList5"/>
    <dgm:cxn modelId="{33192E29-9CF7-4B1C-8711-2715A0238216}" type="presParOf" srcId="{385E684B-490D-4D56-8486-9223AD0F1369}" destId="{377F9F3F-9F1E-416B-85E6-2658D9A35895}" srcOrd="0" destOrd="0" presId="urn:microsoft.com/office/officeart/2005/8/layout/vList5"/>
    <dgm:cxn modelId="{735666FE-DBE9-4283-911F-408165B4C101}" type="presParOf" srcId="{385E684B-490D-4D56-8486-9223AD0F1369}" destId="{0B29549E-4041-428B-A65C-1F252DCC2DB1}" srcOrd="1" destOrd="0" presId="urn:microsoft.com/office/officeart/2005/8/layout/vList5"/>
    <dgm:cxn modelId="{9F476587-56CA-476D-94A5-09134EDABA22}" type="presParOf" srcId="{15810788-DE7D-4BE1-9CC8-B91CE87D8514}" destId="{D44D7E15-0A34-4B6C-A8C7-35FA8F696DBF}" srcOrd="3" destOrd="0" presId="urn:microsoft.com/office/officeart/2005/8/layout/vList5"/>
    <dgm:cxn modelId="{8ED50E24-8131-40C8-BA11-5A2F084C7B15}" type="presParOf" srcId="{15810788-DE7D-4BE1-9CC8-B91CE87D8514}" destId="{8B2B1E5B-7A2B-47C2-9F6F-E4A7299DEDCE}" srcOrd="4" destOrd="0" presId="urn:microsoft.com/office/officeart/2005/8/layout/vList5"/>
    <dgm:cxn modelId="{E0F4AA5C-09DC-43B9-A57F-3E815E264E47}" type="presParOf" srcId="{8B2B1E5B-7A2B-47C2-9F6F-E4A7299DEDCE}" destId="{7E57CE99-160B-471E-ABAB-43463499321D}" srcOrd="0" destOrd="0" presId="urn:microsoft.com/office/officeart/2005/8/layout/vList5"/>
    <dgm:cxn modelId="{D76D14F3-3870-4728-9BA4-B65B77913861}" type="presParOf" srcId="{8B2B1E5B-7A2B-47C2-9F6F-E4A7299DEDCE}" destId="{CB26404F-D1EB-426B-A11F-F19663B0C41E}" srcOrd="1" destOrd="0" presId="urn:microsoft.com/office/officeart/2005/8/layout/vList5"/>
    <dgm:cxn modelId="{415B1B51-A2E9-4E54-8D66-A5BDC02335B7}" type="presParOf" srcId="{15810788-DE7D-4BE1-9CC8-B91CE87D8514}" destId="{42AFB517-5382-49E6-A0D2-FBD5EB10F682}" srcOrd="5" destOrd="0" presId="urn:microsoft.com/office/officeart/2005/8/layout/vList5"/>
    <dgm:cxn modelId="{4B993DDC-D91B-4DBA-924B-383818F11BD2}" type="presParOf" srcId="{15810788-DE7D-4BE1-9CC8-B91CE87D8514}" destId="{43C329EB-A9CB-4691-AEC3-D1D5800B1C20}" srcOrd="6" destOrd="0" presId="urn:microsoft.com/office/officeart/2005/8/layout/vList5"/>
    <dgm:cxn modelId="{802E15F9-C677-46D7-99F5-60832802FFAF}" type="presParOf" srcId="{43C329EB-A9CB-4691-AEC3-D1D5800B1C20}" destId="{C73E10D5-7AD4-4EFA-844B-BD5900E7D4AE}" srcOrd="0" destOrd="0" presId="urn:microsoft.com/office/officeart/2005/8/layout/vList5"/>
    <dgm:cxn modelId="{32ED70C5-03B6-43E4-8EB8-9CC264A956C7}" type="presParOf" srcId="{43C329EB-A9CB-4691-AEC3-D1D5800B1C20}" destId="{87E658A9-B979-42CB-9A66-CE1547E503E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8DCDB5-99B5-4AC2-878F-BDF5F7670C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881ACA-4192-464E-BE28-7307DED65F50}">
      <dgm:prSet phldrT="[Text]" custT="1"/>
      <dgm:spPr>
        <a:solidFill>
          <a:schemeClr val="bg1">
            <a:lumMod val="65000"/>
          </a:schemeClr>
        </a:solidFill>
      </dgm:spPr>
      <dgm:t>
        <a:bodyPr/>
        <a:lstStyle/>
        <a:p>
          <a:r>
            <a:rPr lang="en-US" sz="5000" b="1" dirty="0"/>
            <a:t>Prerequisites</a:t>
          </a:r>
        </a:p>
      </dgm:t>
    </dgm:pt>
    <dgm:pt modelId="{A6F7E668-D920-44B8-AEBB-83B21D38E26A}" type="parTrans" cxnId="{56251155-FCD2-4086-8003-DC355571FCFC}">
      <dgm:prSet/>
      <dgm:spPr/>
      <dgm:t>
        <a:bodyPr/>
        <a:lstStyle/>
        <a:p>
          <a:endParaRPr lang="en-US"/>
        </a:p>
      </dgm:t>
    </dgm:pt>
    <dgm:pt modelId="{5B4C6A0E-5397-4650-8B8F-B18687F1B567}" type="sibTrans" cxnId="{56251155-FCD2-4086-8003-DC355571FCFC}">
      <dgm:prSet/>
      <dgm:spPr/>
      <dgm:t>
        <a:bodyPr/>
        <a:lstStyle/>
        <a:p>
          <a:endParaRPr lang="en-US"/>
        </a:p>
      </dgm:t>
    </dgm:pt>
    <dgm:pt modelId="{D8EBD733-CCD5-430D-A650-90F2B4C87556}">
      <dgm:prSet phldrT="[Text]" custT="1"/>
      <dgm:spPr>
        <a:solidFill>
          <a:schemeClr val="bg1">
            <a:lumMod val="85000"/>
          </a:schemeClr>
        </a:solidFill>
        <a:ln>
          <a:solidFill>
            <a:schemeClr val="bg1">
              <a:lumMod val="65000"/>
            </a:schemeClr>
          </a:solidFill>
        </a:ln>
      </dgm:spPr>
      <dgm:t>
        <a:bodyPr/>
        <a:lstStyle/>
        <a:p>
          <a:r>
            <a:rPr lang="en-US" sz="2300" dirty="0">
              <a:solidFill>
                <a:schemeClr val="tx1"/>
              </a:solidFill>
            </a:rPr>
            <a:t>REQUIRED</a:t>
          </a:r>
        </a:p>
      </dgm:t>
    </dgm:pt>
    <dgm:pt modelId="{828E56D0-92D4-4C85-8770-1A706B6E8131}" type="parTrans" cxnId="{94A979CC-BFD9-48CF-B91E-EF0DA6C27791}">
      <dgm:prSet/>
      <dgm:spPr/>
      <dgm:t>
        <a:bodyPr/>
        <a:lstStyle/>
        <a:p>
          <a:endParaRPr lang="en-US"/>
        </a:p>
      </dgm:t>
    </dgm:pt>
    <dgm:pt modelId="{3F6FDEC8-5BD8-48C3-A559-2002666775BE}" type="sibTrans" cxnId="{94A979CC-BFD9-48CF-B91E-EF0DA6C27791}">
      <dgm:prSet/>
      <dgm:spPr/>
      <dgm:t>
        <a:bodyPr/>
        <a:lstStyle/>
        <a:p>
          <a:endParaRPr lang="en-US"/>
        </a:p>
      </dgm:t>
    </dgm:pt>
    <dgm:pt modelId="{228320FD-4539-43D9-9045-7F6976672C7E}">
      <dgm:prSet phldrT="[Text]" custT="1"/>
      <dgm:spPr>
        <a:solidFill>
          <a:schemeClr val="bg1">
            <a:lumMod val="85000"/>
          </a:schemeClr>
        </a:solidFill>
        <a:ln>
          <a:solidFill>
            <a:schemeClr val="bg1">
              <a:lumMod val="65000"/>
            </a:schemeClr>
          </a:solidFill>
        </a:ln>
      </dgm:spPr>
      <dgm:t>
        <a:bodyPr/>
        <a:lstStyle/>
        <a:p>
          <a:r>
            <a:rPr lang="en-US" sz="2300" dirty="0">
              <a:solidFill>
                <a:schemeClr val="tx1"/>
              </a:solidFill>
            </a:rPr>
            <a:t>Prerequisites include NIMS/ICS 100, 200, 700 &amp; 800 </a:t>
          </a:r>
        </a:p>
      </dgm:t>
    </dgm:pt>
    <dgm:pt modelId="{877A480B-F540-4131-9D1B-595D410C9530}" type="parTrans" cxnId="{A8587B0B-5356-4F01-9F14-9AF786DBE897}">
      <dgm:prSet/>
      <dgm:spPr/>
      <dgm:t>
        <a:bodyPr/>
        <a:lstStyle/>
        <a:p>
          <a:endParaRPr lang="en-US"/>
        </a:p>
      </dgm:t>
    </dgm:pt>
    <dgm:pt modelId="{2C4FE9F5-3428-4197-A37E-9EE111ABDD65}" type="sibTrans" cxnId="{A8587B0B-5356-4F01-9F14-9AF786DBE897}">
      <dgm:prSet/>
      <dgm:spPr/>
      <dgm:t>
        <a:bodyPr/>
        <a:lstStyle/>
        <a:p>
          <a:endParaRPr lang="en-US"/>
        </a:p>
      </dgm:t>
    </dgm:pt>
    <dgm:pt modelId="{F0123BCF-CA7E-416D-8F7C-524AFCA5DA22}">
      <dgm:prSet phldrT="[Text]" custT="1"/>
      <dgm:spPr>
        <a:solidFill>
          <a:schemeClr val="bg1">
            <a:lumMod val="85000"/>
          </a:schemeClr>
        </a:solidFill>
        <a:ln>
          <a:solidFill>
            <a:schemeClr val="bg1">
              <a:lumMod val="65000"/>
            </a:schemeClr>
          </a:solidFill>
        </a:ln>
      </dgm:spPr>
      <dgm:t>
        <a:bodyPr/>
        <a:lstStyle/>
        <a:p>
          <a:r>
            <a:rPr lang="en-US" sz="2300" dirty="0">
              <a:solidFill>
                <a:schemeClr val="tx1"/>
              </a:solidFill>
            </a:rPr>
            <a:t>Must obtain prior to being appointed as an Emergency Manager via TEM-147</a:t>
          </a:r>
        </a:p>
      </dgm:t>
    </dgm:pt>
    <dgm:pt modelId="{9CE46C83-6CB9-49B9-BE8D-79B51C7EE0FA}" type="parTrans" cxnId="{957A779A-261F-40DC-8AAE-2B34EBE2901C}">
      <dgm:prSet/>
      <dgm:spPr/>
      <dgm:t>
        <a:bodyPr/>
        <a:lstStyle/>
        <a:p>
          <a:endParaRPr lang="en-US"/>
        </a:p>
      </dgm:t>
    </dgm:pt>
    <dgm:pt modelId="{601648AB-338A-4CA1-9E88-EEFCB50E3F3E}" type="sibTrans" cxnId="{957A779A-261F-40DC-8AAE-2B34EBE2901C}">
      <dgm:prSet/>
      <dgm:spPr/>
      <dgm:t>
        <a:bodyPr/>
        <a:lstStyle/>
        <a:p>
          <a:endParaRPr lang="en-US"/>
        </a:p>
      </dgm:t>
    </dgm:pt>
    <dgm:pt modelId="{44908922-E75E-49A3-A721-D8758DC3420C}" type="pres">
      <dgm:prSet presAssocID="{758DCDB5-99B5-4AC2-878F-BDF5F7670C33}" presName="Name0" presStyleCnt="0">
        <dgm:presLayoutVars>
          <dgm:dir/>
          <dgm:animLvl val="lvl"/>
          <dgm:resizeHandles val="exact"/>
        </dgm:presLayoutVars>
      </dgm:prSet>
      <dgm:spPr/>
      <dgm:t>
        <a:bodyPr/>
        <a:lstStyle/>
        <a:p>
          <a:endParaRPr lang="en-US"/>
        </a:p>
      </dgm:t>
    </dgm:pt>
    <dgm:pt modelId="{1B4729F7-000B-4D64-9C37-3202992B7470}" type="pres">
      <dgm:prSet presAssocID="{04881ACA-4192-464E-BE28-7307DED65F50}" presName="linNode" presStyleCnt="0"/>
      <dgm:spPr/>
    </dgm:pt>
    <dgm:pt modelId="{41CDDE5C-FEAE-4785-9F5B-977C884B9DAE}" type="pres">
      <dgm:prSet presAssocID="{04881ACA-4192-464E-BE28-7307DED65F50}" presName="parentText" presStyleLbl="node1" presStyleIdx="0" presStyleCnt="1" custScaleX="107197" custLinFactNeighborX="-2170" custLinFactNeighborY="-11111">
        <dgm:presLayoutVars>
          <dgm:chMax val="1"/>
          <dgm:bulletEnabled val="1"/>
        </dgm:presLayoutVars>
      </dgm:prSet>
      <dgm:spPr/>
      <dgm:t>
        <a:bodyPr/>
        <a:lstStyle/>
        <a:p>
          <a:endParaRPr lang="en-US"/>
        </a:p>
      </dgm:t>
    </dgm:pt>
    <dgm:pt modelId="{97ECF410-69BD-4C7B-B1BA-88E345549659}" type="pres">
      <dgm:prSet presAssocID="{04881ACA-4192-464E-BE28-7307DED65F50}" presName="descendantText" presStyleLbl="alignAccFollowNode1" presStyleIdx="0" presStyleCnt="1">
        <dgm:presLayoutVars>
          <dgm:bulletEnabled val="1"/>
        </dgm:presLayoutVars>
      </dgm:prSet>
      <dgm:spPr/>
      <dgm:t>
        <a:bodyPr/>
        <a:lstStyle/>
        <a:p>
          <a:endParaRPr lang="en-US"/>
        </a:p>
      </dgm:t>
    </dgm:pt>
  </dgm:ptLst>
  <dgm:cxnLst>
    <dgm:cxn modelId="{DDD02BA9-DA3C-4E96-B452-49A9E9C47960}" type="presOf" srcId="{D8EBD733-CCD5-430D-A650-90F2B4C87556}" destId="{97ECF410-69BD-4C7B-B1BA-88E345549659}" srcOrd="0" destOrd="0" presId="urn:microsoft.com/office/officeart/2005/8/layout/vList5"/>
    <dgm:cxn modelId="{56251155-FCD2-4086-8003-DC355571FCFC}" srcId="{758DCDB5-99B5-4AC2-878F-BDF5F7670C33}" destId="{04881ACA-4192-464E-BE28-7307DED65F50}" srcOrd="0" destOrd="0" parTransId="{A6F7E668-D920-44B8-AEBB-83B21D38E26A}" sibTransId="{5B4C6A0E-5397-4650-8B8F-B18687F1B567}"/>
    <dgm:cxn modelId="{2777D739-6780-4C48-9F4B-1359EE44945D}" type="presOf" srcId="{F0123BCF-CA7E-416D-8F7C-524AFCA5DA22}" destId="{97ECF410-69BD-4C7B-B1BA-88E345549659}" srcOrd="0" destOrd="2" presId="urn:microsoft.com/office/officeart/2005/8/layout/vList5"/>
    <dgm:cxn modelId="{0FFDC34C-CEB7-4889-A62A-5B75E7A3011A}" type="presOf" srcId="{758DCDB5-99B5-4AC2-878F-BDF5F7670C33}" destId="{44908922-E75E-49A3-A721-D8758DC3420C}" srcOrd="0" destOrd="0" presId="urn:microsoft.com/office/officeart/2005/8/layout/vList5"/>
    <dgm:cxn modelId="{D9E5B6C7-CBCD-4636-8D4F-6B035E2F2ECB}" type="presOf" srcId="{04881ACA-4192-464E-BE28-7307DED65F50}" destId="{41CDDE5C-FEAE-4785-9F5B-977C884B9DAE}" srcOrd="0" destOrd="0" presId="urn:microsoft.com/office/officeart/2005/8/layout/vList5"/>
    <dgm:cxn modelId="{957A779A-261F-40DC-8AAE-2B34EBE2901C}" srcId="{04881ACA-4192-464E-BE28-7307DED65F50}" destId="{F0123BCF-CA7E-416D-8F7C-524AFCA5DA22}" srcOrd="2" destOrd="0" parTransId="{9CE46C83-6CB9-49B9-BE8D-79B51C7EE0FA}" sibTransId="{601648AB-338A-4CA1-9E88-EEFCB50E3F3E}"/>
    <dgm:cxn modelId="{2B107FED-2F52-4CF0-8585-3FBCEA64D1DE}" type="presOf" srcId="{228320FD-4539-43D9-9045-7F6976672C7E}" destId="{97ECF410-69BD-4C7B-B1BA-88E345549659}" srcOrd="0" destOrd="1" presId="urn:microsoft.com/office/officeart/2005/8/layout/vList5"/>
    <dgm:cxn modelId="{A8587B0B-5356-4F01-9F14-9AF786DBE897}" srcId="{04881ACA-4192-464E-BE28-7307DED65F50}" destId="{228320FD-4539-43D9-9045-7F6976672C7E}" srcOrd="1" destOrd="0" parTransId="{877A480B-F540-4131-9D1B-595D410C9530}" sibTransId="{2C4FE9F5-3428-4197-A37E-9EE111ABDD65}"/>
    <dgm:cxn modelId="{94A979CC-BFD9-48CF-B91E-EF0DA6C27791}" srcId="{04881ACA-4192-464E-BE28-7307DED65F50}" destId="{D8EBD733-CCD5-430D-A650-90F2B4C87556}" srcOrd="0" destOrd="0" parTransId="{828E56D0-92D4-4C85-8770-1A706B6E8131}" sibTransId="{3F6FDEC8-5BD8-48C3-A559-2002666775BE}"/>
    <dgm:cxn modelId="{7EBA15B4-6FAC-41E6-A159-8ECABDF61789}" type="presParOf" srcId="{44908922-E75E-49A3-A721-D8758DC3420C}" destId="{1B4729F7-000B-4D64-9C37-3202992B7470}" srcOrd="0" destOrd="0" presId="urn:microsoft.com/office/officeart/2005/8/layout/vList5"/>
    <dgm:cxn modelId="{14BC2973-D8D0-4A2B-8688-AEE64979F1B8}" type="presParOf" srcId="{1B4729F7-000B-4D64-9C37-3202992B7470}" destId="{41CDDE5C-FEAE-4785-9F5B-977C884B9DAE}" srcOrd="0" destOrd="0" presId="urn:microsoft.com/office/officeart/2005/8/layout/vList5"/>
    <dgm:cxn modelId="{C733B259-00D5-404E-9315-C28EEF86CF59}" type="presParOf" srcId="{1B4729F7-000B-4D64-9C37-3202992B7470}" destId="{97ECF410-69BD-4C7B-B1BA-88E34554965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8DCDB5-99B5-4AC2-878F-BDF5F7670C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881ACA-4192-464E-BE28-7307DED65F50}">
      <dgm:prSet phldrT="[Text]" custT="1"/>
      <dgm:spPr>
        <a:solidFill>
          <a:schemeClr val="accent3">
            <a:lumMod val="75000"/>
          </a:schemeClr>
        </a:solidFill>
      </dgm:spPr>
      <dgm:t>
        <a:bodyPr/>
        <a:lstStyle/>
        <a:p>
          <a:r>
            <a:rPr lang="en-US" sz="5000" b="1" dirty="0"/>
            <a:t>Basic</a:t>
          </a:r>
        </a:p>
      </dgm:t>
    </dgm:pt>
    <dgm:pt modelId="{A6F7E668-D920-44B8-AEBB-83B21D38E26A}" type="parTrans" cxnId="{56251155-FCD2-4086-8003-DC355571FCFC}">
      <dgm:prSet/>
      <dgm:spPr/>
      <dgm:t>
        <a:bodyPr/>
        <a:lstStyle/>
        <a:p>
          <a:endParaRPr lang="en-US"/>
        </a:p>
      </dgm:t>
    </dgm:pt>
    <dgm:pt modelId="{5B4C6A0E-5397-4650-8B8F-B18687F1B567}" type="sibTrans" cxnId="{56251155-FCD2-4086-8003-DC355571FCFC}">
      <dgm:prSet/>
      <dgm:spPr/>
      <dgm:t>
        <a:bodyPr/>
        <a:lstStyle/>
        <a:p>
          <a:endParaRPr lang="en-US"/>
        </a:p>
      </dgm:t>
    </dgm:pt>
    <dgm:pt modelId="{C29F9576-3DE1-4E9F-B3CF-856FA48EAC9B}">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8 Hours of continuing education required per year</a:t>
          </a:r>
        </a:p>
      </dgm:t>
    </dgm:pt>
    <dgm:pt modelId="{413B32A9-9984-4C31-8147-D6D460865CAB}" type="parTrans" cxnId="{34D5CB98-D65F-498E-887C-3FB43D84ED2A}">
      <dgm:prSet/>
      <dgm:spPr/>
      <dgm:t>
        <a:bodyPr/>
        <a:lstStyle/>
        <a:p>
          <a:endParaRPr lang="en-US"/>
        </a:p>
      </dgm:t>
    </dgm:pt>
    <dgm:pt modelId="{A79EB2CF-68C1-451C-B3B9-FB6D04A8EBB9}" type="sibTrans" cxnId="{34D5CB98-D65F-498E-887C-3FB43D84ED2A}">
      <dgm:prSet/>
      <dgm:spPr/>
      <dgm:t>
        <a:bodyPr/>
        <a:lstStyle/>
        <a:p>
          <a:endParaRPr lang="en-US"/>
        </a:p>
      </dgm:t>
    </dgm:pt>
    <dgm:pt modelId="{D8EBD733-CCD5-430D-A650-90F2B4C87556}">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REQUIRED</a:t>
          </a:r>
        </a:p>
      </dgm:t>
    </dgm:pt>
    <dgm:pt modelId="{828E56D0-92D4-4C85-8770-1A706B6E8131}" type="parTrans" cxnId="{94A979CC-BFD9-48CF-B91E-EF0DA6C27791}">
      <dgm:prSet/>
      <dgm:spPr/>
      <dgm:t>
        <a:bodyPr/>
        <a:lstStyle/>
        <a:p>
          <a:endParaRPr lang="en-US"/>
        </a:p>
      </dgm:t>
    </dgm:pt>
    <dgm:pt modelId="{3F6FDEC8-5BD8-48C3-A559-2002666775BE}" type="sibTrans" cxnId="{94A979CC-BFD9-48CF-B91E-EF0DA6C27791}">
      <dgm:prSet/>
      <dgm:spPr/>
      <dgm:t>
        <a:bodyPr/>
        <a:lstStyle/>
        <a:p>
          <a:endParaRPr lang="en-US"/>
        </a:p>
      </dgm:t>
    </dgm:pt>
    <dgm:pt modelId="{0822342A-61BA-4E60-80E3-550576121BBD}">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40 hours of training</a:t>
          </a:r>
        </a:p>
      </dgm:t>
    </dgm:pt>
    <dgm:pt modelId="{C9AA1A37-5C4E-435D-8364-C701BE178FF8}" type="parTrans" cxnId="{58CD5618-3330-4775-85F9-B5DDA481AFC0}">
      <dgm:prSet/>
      <dgm:spPr/>
      <dgm:t>
        <a:bodyPr/>
        <a:lstStyle/>
        <a:p>
          <a:endParaRPr lang="en-US"/>
        </a:p>
      </dgm:t>
    </dgm:pt>
    <dgm:pt modelId="{34573A36-403D-4800-885D-34243E1CFA9B}" type="sibTrans" cxnId="{58CD5618-3330-4775-85F9-B5DDA481AFC0}">
      <dgm:prSet/>
      <dgm:spPr/>
      <dgm:t>
        <a:bodyPr/>
        <a:lstStyle/>
        <a:p>
          <a:endParaRPr lang="en-US"/>
        </a:p>
      </dgm:t>
    </dgm:pt>
    <dgm:pt modelId="{E4378F15-D1DC-4CFC-B30C-1967FAFB83E1}">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No years of experience required</a:t>
          </a:r>
        </a:p>
      </dgm:t>
    </dgm:pt>
    <dgm:pt modelId="{F8D30D92-04CF-4A91-B767-DC0A0115A3E8}" type="parTrans" cxnId="{BC1EA6F5-A4E6-47D6-93B3-FC10FD76D106}">
      <dgm:prSet/>
      <dgm:spPr/>
      <dgm:t>
        <a:bodyPr/>
        <a:lstStyle/>
        <a:p>
          <a:endParaRPr lang="en-US"/>
        </a:p>
      </dgm:t>
    </dgm:pt>
    <dgm:pt modelId="{EFB21B29-D315-417A-94D4-AA0A9BDF9BDC}" type="sibTrans" cxnId="{BC1EA6F5-A4E6-47D6-93B3-FC10FD76D106}">
      <dgm:prSet/>
      <dgm:spPr/>
      <dgm:t>
        <a:bodyPr/>
        <a:lstStyle/>
        <a:p>
          <a:endParaRPr lang="en-US"/>
        </a:p>
      </dgm:t>
    </dgm:pt>
    <dgm:pt modelId="{DE7D29A5-F62C-4DA8-8880-94C4F4D1CAA7}">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Slate of courses qualify for 40 hours</a:t>
          </a:r>
        </a:p>
      </dgm:t>
    </dgm:pt>
    <dgm:pt modelId="{BC4BD000-E2CD-43BD-8F0B-C26A3D8F292C}" type="parTrans" cxnId="{97FA06A9-068C-48D0-8C38-50BD46ACEE87}">
      <dgm:prSet/>
      <dgm:spPr/>
      <dgm:t>
        <a:bodyPr/>
        <a:lstStyle/>
        <a:p>
          <a:endParaRPr lang="en-US"/>
        </a:p>
      </dgm:t>
    </dgm:pt>
    <dgm:pt modelId="{D69B1747-666C-4897-B193-3A638CFDF03E}" type="sibTrans" cxnId="{97FA06A9-068C-48D0-8C38-50BD46ACEE87}">
      <dgm:prSet/>
      <dgm:spPr/>
      <dgm:t>
        <a:bodyPr/>
        <a:lstStyle/>
        <a:p>
          <a:endParaRPr lang="en-US"/>
        </a:p>
      </dgm:t>
    </dgm:pt>
    <dgm:pt modelId="{2C4AD971-794F-4B1A-903A-B60CA9DBCA4B}">
      <dgm:prSet phldrT="[Text]" custT="1"/>
      <dgm:spPr>
        <a:solidFill>
          <a:schemeClr val="accent3">
            <a:lumMod val="40000"/>
            <a:lumOff val="60000"/>
          </a:schemeClr>
        </a:solidFill>
        <a:ln>
          <a:solidFill>
            <a:schemeClr val="bg1">
              <a:lumMod val="65000"/>
            </a:schemeClr>
          </a:solidFill>
        </a:ln>
      </dgm:spPr>
      <dgm:t>
        <a:bodyPr/>
        <a:lstStyle/>
        <a:p>
          <a:r>
            <a:rPr lang="en-US" sz="2300" dirty="0">
              <a:solidFill>
                <a:schemeClr val="tx1"/>
              </a:solidFill>
            </a:rPr>
            <a:t>Must obtain within one year</a:t>
          </a:r>
        </a:p>
      </dgm:t>
    </dgm:pt>
    <dgm:pt modelId="{CCEBDFD4-3D59-4616-BD77-575563464179}" type="parTrans" cxnId="{E4EA3C3F-6BA2-443B-9097-6039D5B367EF}">
      <dgm:prSet/>
      <dgm:spPr/>
      <dgm:t>
        <a:bodyPr/>
        <a:lstStyle/>
        <a:p>
          <a:endParaRPr lang="en-US"/>
        </a:p>
      </dgm:t>
    </dgm:pt>
    <dgm:pt modelId="{7EDC21FF-B247-425C-95D5-8D846F0C3C53}" type="sibTrans" cxnId="{E4EA3C3F-6BA2-443B-9097-6039D5B367EF}">
      <dgm:prSet/>
      <dgm:spPr/>
      <dgm:t>
        <a:bodyPr/>
        <a:lstStyle/>
        <a:p>
          <a:endParaRPr lang="en-US"/>
        </a:p>
      </dgm:t>
    </dgm:pt>
    <dgm:pt modelId="{44908922-E75E-49A3-A721-D8758DC3420C}" type="pres">
      <dgm:prSet presAssocID="{758DCDB5-99B5-4AC2-878F-BDF5F7670C33}" presName="Name0" presStyleCnt="0">
        <dgm:presLayoutVars>
          <dgm:dir/>
          <dgm:animLvl val="lvl"/>
          <dgm:resizeHandles val="exact"/>
        </dgm:presLayoutVars>
      </dgm:prSet>
      <dgm:spPr/>
      <dgm:t>
        <a:bodyPr/>
        <a:lstStyle/>
        <a:p>
          <a:endParaRPr lang="en-US"/>
        </a:p>
      </dgm:t>
    </dgm:pt>
    <dgm:pt modelId="{1B4729F7-000B-4D64-9C37-3202992B7470}" type="pres">
      <dgm:prSet presAssocID="{04881ACA-4192-464E-BE28-7307DED65F50}" presName="linNode" presStyleCnt="0"/>
      <dgm:spPr/>
    </dgm:pt>
    <dgm:pt modelId="{41CDDE5C-FEAE-4785-9F5B-977C884B9DAE}" type="pres">
      <dgm:prSet presAssocID="{04881ACA-4192-464E-BE28-7307DED65F50}" presName="parentText" presStyleLbl="node1" presStyleIdx="0" presStyleCnt="1" custScaleX="107197" custLinFactNeighborX="-2170" custLinFactNeighborY="-11111">
        <dgm:presLayoutVars>
          <dgm:chMax val="1"/>
          <dgm:bulletEnabled val="1"/>
        </dgm:presLayoutVars>
      </dgm:prSet>
      <dgm:spPr/>
      <dgm:t>
        <a:bodyPr/>
        <a:lstStyle/>
        <a:p>
          <a:endParaRPr lang="en-US"/>
        </a:p>
      </dgm:t>
    </dgm:pt>
    <dgm:pt modelId="{97ECF410-69BD-4C7B-B1BA-88E345549659}" type="pres">
      <dgm:prSet presAssocID="{04881ACA-4192-464E-BE28-7307DED65F50}" presName="descendantText" presStyleLbl="alignAccFollowNode1" presStyleIdx="0" presStyleCnt="1">
        <dgm:presLayoutVars>
          <dgm:bulletEnabled val="1"/>
        </dgm:presLayoutVars>
      </dgm:prSet>
      <dgm:spPr/>
      <dgm:t>
        <a:bodyPr/>
        <a:lstStyle/>
        <a:p>
          <a:endParaRPr lang="en-US"/>
        </a:p>
      </dgm:t>
    </dgm:pt>
  </dgm:ptLst>
  <dgm:cxnLst>
    <dgm:cxn modelId="{258A2E9F-81F9-47E2-AF5D-5ED1864E597D}" type="presOf" srcId="{2C4AD971-794F-4B1A-903A-B60CA9DBCA4B}" destId="{97ECF410-69BD-4C7B-B1BA-88E345549659}" srcOrd="0" destOrd="4" presId="urn:microsoft.com/office/officeart/2005/8/layout/vList5"/>
    <dgm:cxn modelId="{DDD02BA9-DA3C-4E96-B452-49A9E9C47960}" type="presOf" srcId="{D8EBD733-CCD5-430D-A650-90F2B4C87556}" destId="{97ECF410-69BD-4C7B-B1BA-88E345549659}" srcOrd="0" destOrd="0" presId="urn:microsoft.com/office/officeart/2005/8/layout/vList5"/>
    <dgm:cxn modelId="{56251155-FCD2-4086-8003-DC355571FCFC}" srcId="{758DCDB5-99B5-4AC2-878F-BDF5F7670C33}" destId="{04881ACA-4192-464E-BE28-7307DED65F50}" srcOrd="0" destOrd="0" parTransId="{A6F7E668-D920-44B8-AEBB-83B21D38E26A}" sibTransId="{5B4C6A0E-5397-4650-8B8F-B18687F1B567}"/>
    <dgm:cxn modelId="{BC1EA6F5-A4E6-47D6-93B3-FC10FD76D106}" srcId="{04881ACA-4192-464E-BE28-7307DED65F50}" destId="{E4378F15-D1DC-4CFC-B30C-1967FAFB83E1}" srcOrd="2" destOrd="0" parTransId="{F8D30D92-04CF-4A91-B767-DC0A0115A3E8}" sibTransId="{EFB21B29-D315-417A-94D4-AA0A9BDF9BDC}"/>
    <dgm:cxn modelId="{9BCB8E39-37F5-48FC-A71B-34239536FA20}" type="presOf" srcId="{E4378F15-D1DC-4CFC-B30C-1967FAFB83E1}" destId="{97ECF410-69BD-4C7B-B1BA-88E345549659}" srcOrd="0" destOrd="2" presId="urn:microsoft.com/office/officeart/2005/8/layout/vList5"/>
    <dgm:cxn modelId="{B83C1C86-2456-4635-95E0-D10246DB6F8E}" type="presOf" srcId="{0822342A-61BA-4E60-80E3-550576121BBD}" destId="{97ECF410-69BD-4C7B-B1BA-88E345549659}" srcOrd="0" destOrd="1" presId="urn:microsoft.com/office/officeart/2005/8/layout/vList5"/>
    <dgm:cxn modelId="{58CD5618-3330-4775-85F9-B5DDA481AFC0}" srcId="{04881ACA-4192-464E-BE28-7307DED65F50}" destId="{0822342A-61BA-4E60-80E3-550576121BBD}" srcOrd="1" destOrd="0" parTransId="{C9AA1A37-5C4E-435D-8364-C701BE178FF8}" sibTransId="{34573A36-403D-4800-885D-34243E1CFA9B}"/>
    <dgm:cxn modelId="{97FA06A9-068C-48D0-8C38-50BD46ACEE87}" srcId="{04881ACA-4192-464E-BE28-7307DED65F50}" destId="{DE7D29A5-F62C-4DA8-8880-94C4F4D1CAA7}" srcOrd="3" destOrd="0" parTransId="{BC4BD000-E2CD-43BD-8F0B-C26A3D8F292C}" sibTransId="{D69B1747-666C-4897-B193-3A638CFDF03E}"/>
    <dgm:cxn modelId="{0FFDC34C-CEB7-4889-A62A-5B75E7A3011A}" type="presOf" srcId="{758DCDB5-99B5-4AC2-878F-BDF5F7670C33}" destId="{44908922-E75E-49A3-A721-D8758DC3420C}" srcOrd="0" destOrd="0" presId="urn:microsoft.com/office/officeart/2005/8/layout/vList5"/>
    <dgm:cxn modelId="{D9E5B6C7-CBCD-4636-8D4F-6B035E2F2ECB}" type="presOf" srcId="{04881ACA-4192-464E-BE28-7307DED65F50}" destId="{41CDDE5C-FEAE-4785-9F5B-977C884B9DAE}" srcOrd="0" destOrd="0" presId="urn:microsoft.com/office/officeart/2005/8/layout/vList5"/>
    <dgm:cxn modelId="{9FAEADFD-C2F4-49C4-B931-4595AE2EF452}" type="presOf" srcId="{DE7D29A5-F62C-4DA8-8880-94C4F4D1CAA7}" destId="{97ECF410-69BD-4C7B-B1BA-88E345549659}" srcOrd="0" destOrd="3" presId="urn:microsoft.com/office/officeart/2005/8/layout/vList5"/>
    <dgm:cxn modelId="{D8FDA9A7-0F2D-40D1-B7DD-AC758104CA7C}" type="presOf" srcId="{C29F9576-3DE1-4E9F-B3CF-856FA48EAC9B}" destId="{97ECF410-69BD-4C7B-B1BA-88E345549659}" srcOrd="0" destOrd="5" presId="urn:microsoft.com/office/officeart/2005/8/layout/vList5"/>
    <dgm:cxn modelId="{34D5CB98-D65F-498E-887C-3FB43D84ED2A}" srcId="{04881ACA-4192-464E-BE28-7307DED65F50}" destId="{C29F9576-3DE1-4E9F-B3CF-856FA48EAC9B}" srcOrd="5" destOrd="0" parTransId="{413B32A9-9984-4C31-8147-D6D460865CAB}" sibTransId="{A79EB2CF-68C1-451C-B3B9-FB6D04A8EBB9}"/>
    <dgm:cxn modelId="{E4EA3C3F-6BA2-443B-9097-6039D5B367EF}" srcId="{04881ACA-4192-464E-BE28-7307DED65F50}" destId="{2C4AD971-794F-4B1A-903A-B60CA9DBCA4B}" srcOrd="4" destOrd="0" parTransId="{CCEBDFD4-3D59-4616-BD77-575563464179}" sibTransId="{7EDC21FF-B247-425C-95D5-8D846F0C3C53}"/>
    <dgm:cxn modelId="{94A979CC-BFD9-48CF-B91E-EF0DA6C27791}" srcId="{04881ACA-4192-464E-BE28-7307DED65F50}" destId="{D8EBD733-CCD5-430D-A650-90F2B4C87556}" srcOrd="0" destOrd="0" parTransId="{828E56D0-92D4-4C85-8770-1A706B6E8131}" sibTransId="{3F6FDEC8-5BD8-48C3-A559-2002666775BE}"/>
    <dgm:cxn modelId="{7EBA15B4-6FAC-41E6-A159-8ECABDF61789}" type="presParOf" srcId="{44908922-E75E-49A3-A721-D8758DC3420C}" destId="{1B4729F7-000B-4D64-9C37-3202992B7470}" srcOrd="0" destOrd="0" presId="urn:microsoft.com/office/officeart/2005/8/layout/vList5"/>
    <dgm:cxn modelId="{14BC2973-D8D0-4A2B-8688-AEE64979F1B8}" type="presParOf" srcId="{1B4729F7-000B-4D64-9C37-3202992B7470}" destId="{41CDDE5C-FEAE-4785-9F5B-977C884B9DAE}" srcOrd="0" destOrd="0" presId="urn:microsoft.com/office/officeart/2005/8/layout/vList5"/>
    <dgm:cxn modelId="{C733B259-00D5-404E-9315-C28EEF86CF59}" type="presParOf" srcId="{1B4729F7-000B-4D64-9C37-3202992B7470}" destId="{97ECF410-69BD-4C7B-B1BA-88E34554965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8DCDB5-99B5-4AC2-878F-BDF5F7670C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881ACA-4192-464E-BE28-7307DED65F50}">
      <dgm:prSet phldrT="[Text]" custT="1"/>
      <dgm:spPr>
        <a:solidFill>
          <a:schemeClr val="accent6">
            <a:lumMod val="75000"/>
          </a:schemeClr>
        </a:solidFill>
      </dgm:spPr>
      <dgm:t>
        <a:bodyPr/>
        <a:lstStyle/>
        <a:p>
          <a:r>
            <a:rPr lang="en-US" sz="4800" b="1" dirty="0"/>
            <a:t>Intermediate</a:t>
          </a:r>
        </a:p>
      </dgm:t>
    </dgm:pt>
    <dgm:pt modelId="{A6F7E668-D920-44B8-AEBB-83B21D38E26A}" type="parTrans" cxnId="{56251155-FCD2-4086-8003-DC355571FCFC}">
      <dgm:prSet/>
      <dgm:spPr/>
      <dgm:t>
        <a:bodyPr/>
        <a:lstStyle/>
        <a:p>
          <a:endParaRPr lang="en-US"/>
        </a:p>
      </dgm:t>
    </dgm:pt>
    <dgm:pt modelId="{5B4C6A0E-5397-4650-8B8F-B18687F1B567}" type="sibTrans" cxnId="{56251155-FCD2-4086-8003-DC355571FCFC}">
      <dgm:prSet/>
      <dgm:spPr/>
      <dgm:t>
        <a:bodyPr/>
        <a:lstStyle/>
        <a:p>
          <a:endParaRPr lang="en-US"/>
        </a:p>
      </dgm:t>
    </dgm:pt>
    <dgm:pt modelId="{ADB943AC-05B7-4D36-837A-4235E66ECD49}">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Minimum 5 years EM experience</a:t>
          </a:r>
        </a:p>
      </dgm:t>
    </dgm:pt>
    <dgm:pt modelId="{2212A8E5-C3CB-4B4F-BC3B-D0179A2654DB}" type="parTrans" cxnId="{1EBE67E0-C35E-4743-84DE-41627BF4450A}">
      <dgm:prSet/>
      <dgm:spPr/>
      <dgm:t>
        <a:bodyPr/>
        <a:lstStyle/>
        <a:p>
          <a:endParaRPr lang="en-US"/>
        </a:p>
      </dgm:t>
    </dgm:pt>
    <dgm:pt modelId="{21462A30-0AF9-401F-A4A7-2B057A7364D9}" type="sibTrans" cxnId="{1EBE67E0-C35E-4743-84DE-41627BF4450A}">
      <dgm:prSet/>
      <dgm:spPr/>
      <dgm:t>
        <a:bodyPr/>
        <a:lstStyle/>
        <a:p>
          <a:endParaRPr lang="en-US"/>
        </a:p>
      </dgm:t>
    </dgm:pt>
    <dgm:pt modelId="{F566C6E0-F555-4E14-BACC-2B5B77FF31FA}">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200 hours of training </a:t>
          </a:r>
        </a:p>
      </dgm:t>
    </dgm:pt>
    <dgm:pt modelId="{13DFFCDB-1D0C-4F3B-B2AA-B5F39162F599}" type="parTrans" cxnId="{1E3FDCE9-B976-4AB5-A051-74B455E8E64D}">
      <dgm:prSet/>
      <dgm:spPr/>
      <dgm:t>
        <a:bodyPr/>
        <a:lstStyle/>
        <a:p>
          <a:endParaRPr lang="en-US"/>
        </a:p>
      </dgm:t>
    </dgm:pt>
    <dgm:pt modelId="{A09E3797-A4CB-4B21-852E-944F165E2B97}" type="sibTrans" cxnId="{1E3FDCE9-B976-4AB5-A051-74B455E8E64D}">
      <dgm:prSet/>
      <dgm:spPr/>
      <dgm:t>
        <a:bodyPr/>
        <a:lstStyle/>
        <a:p>
          <a:endParaRPr lang="en-US"/>
        </a:p>
      </dgm:t>
    </dgm:pt>
    <dgm:pt modelId="{478FD022-07D5-4F97-B15F-CE1CF4DD08EC}">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Training from both TDEM &amp; FEMA qualify</a:t>
          </a:r>
        </a:p>
      </dgm:t>
    </dgm:pt>
    <dgm:pt modelId="{6DD3C8F1-0B65-41E2-990D-354164C77D15}" type="parTrans" cxnId="{D98A8C12-A7F7-4389-B1E1-38BA080053D9}">
      <dgm:prSet/>
      <dgm:spPr/>
      <dgm:t>
        <a:bodyPr/>
        <a:lstStyle/>
        <a:p>
          <a:endParaRPr lang="en-US"/>
        </a:p>
      </dgm:t>
    </dgm:pt>
    <dgm:pt modelId="{D87BA5DC-440C-4F28-B735-8DE014C40FF0}" type="sibTrans" cxnId="{D98A8C12-A7F7-4389-B1E1-38BA080053D9}">
      <dgm:prSet/>
      <dgm:spPr/>
      <dgm:t>
        <a:bodyPr/>
        <a:lstStyle/>
        <a:p>
          <a:endParaRPr lang="en-US"/>
        </a:p>
      </dgm:t>
    </dgm:pt>
    <dgm:pt modelId="{14AA6928-845D-4B36-8971-0075875B9B52}">
      <dgm:prSet phldrT="[Text]" custT="1"/>
      <dgm:spPr>
        <a:solidFill>
          <a:schemeClr val="accent6">
            <a:lumMod val="40000"/>
            <a:lumOff val="60000"/>
          </a:schemeClr>
        </a:solidFill>
        <a:ln>
          <a:solidFill>
            <a:schemeClr val="bg1">
              <a:lumMod val="65000"/>
            </a:schemeClr>
          </a:solidFill>
        </a:ln>
      </dgm:spPr>
      <dgm:t>
        <a:bodyPr/>
        <a:lstStyle/>
        <a:p>
          <a:r>
            <a:rPr lang="en-US" sz="2300" b="0" dirty="0"/>
            <a:t>Emergency management certifications can supplement training requirements</a:t>
          </a:r>
          <a:r>
            <a:rPr lang="en-US" sz="2300" b="1" dirty="0"/>
            <a:t> </a:t>
          </a:r>
          <a:r>
            <a:rPr lang="en-US" sz="2300" dirty="0"/>
            <a:t> (TEM/CEM/ etc.)</a:t>
          </a:r>
          <a:endParaRPr lang="en-US" sz="2300" dirty="0">
            <a:solidFill>
              <a:schemeClr val="tx1"/>
            </a:solidFill>
          </a:endParaRPr>
        </a:p>
      </dgm:t>
    </dgm:pt>
    <dgm:pt modelId="{1122486B-4387-4C3D-B3ED-A6B1C1107EA6}" type="parTrans" cxnId="{BF4A180D-F53F-431C-B3B2-C12D09FFA796}">
      <dgm:prSet/>
      <dgm:spPr/>
      <dgm:t>
        <a:bodyPr/>
        <a:lstStyle/>
        <a:p>
          <a:endParaRPr lang="en-US"/>
        </a:p>
      </dgm:t>
    </dgm:pt>
    <dgm:pt modelId="{89588E89-5592-4A0F-8574-6FFA47029947}" type="sibTrans" cxnId="{BF4A180D-F53F-431C-B3B2-C12D09FFA796}">
      <dgm:prSet/>
      <dgm:spPr/>
      <dgm:t>
        <a:bodyPr/>
        <a:lstStyle/>
        <a:p>
          <a:endParaRPr lang="en-US"/>
        </a:p>
      </dgm:t>
    </dgm:pt>
    <dgm:pt modelId="{056E9688-3834-4EE9-BC65-71165D1E8982}">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8 Hours of continuing education required per year</a:t>
          </a:r>
        </a:p>
      </dgm:t>
    </dgm:pt>
    <dgm:pt modelId="{C67AB2EB-BDFE-4AE4-9202-F86F23561BFB}" type="parTrans" cxnId="{EFDA0EC9-47BD-4C8C-A9B2-39FF0F02F4EB}">
      <dgm:prSet/>
      <dgm:spPr/>
      <dgm:t>
        <a:bodyPr/>
        <a:lstStyle/>
        <a:p>
          <a:endParaRPr lang="en-US"/>
        </a:p>
      </dgm:t>
    </dgm:pt>
    <dgm:pt modelId="{6F4FD375-C470-462D-A62E-FFE6056DCC6A}" type="sibTrans" cxnId="{EFDA0EC9-47BD-4C8C-A9B2-39FF0F02F4EB}">
      <dgm:prSet/>
      <dgm:spPr/>
      <dgm:t>
        <a:bodyPr/>
        <a:lstStyle/>
        <a:p>
          <a:endParaRPr lang="en-US"/>
        </a:p>
      </dgm:t>
    </dgm:pt>
    <dgm:pt modelId="{FC9CA072-150D-4EFF-B97C-61DD10D3FB2F}">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OPTIONAL</a:t>
          </a:r>
        </a:p>
      </dgm:t>
    </dgm:pt>
    <dgm:pt modelId="{8A9E44BA-36A5-4066-8082-FAD1FF6CC349}" type="parTrans" cxnId="{4F955D1E-B263-4C12-9AD1-6CA167D67981}">
      <dgm:prSet/>
      <dgm:spPr/>
      <dgm:t>
        <a:bodyPr/>
        <a:lstStyle/>
        <a:p>
          <a:endParaRPr lang="en-US"/>
        </a:p>
      </dgm:t>
    </dgm:pt>
    <dgm:pt modelId="{FD199768-2251-4609-89D9-BC6889BC4519}" type="sibTrans" cxnId="{4F955D1E-B263-4C12-9AD1-6CA167D67981}">
      <dgm:prSet/>
      <dgm:spPr/>
      <dgm:t>
        <a:bodyPr/>
        <a:lstStyle/>
        <a:p>
          <a:endParaRPr lang="en-US"/>
        </a:p>
      </dgm:t>
    </dgm:pt>
    <dgm:pt modelId="{597B7428-186D-4D6F-A5B8-EF5212A8B4CF}">
      <dgm:prSet phldrT="[Text]" custT="1"/>
      <dgm:spPr>
        <a:solidFill>
          <a:schemeClr val="accent6">
            <a:lumMod val="40000"/>
            <a:lumOff val="60000"/>
          </a:schemeClr>
        </a:solidFill>
        <a:ln>
          <a:solidFill>
            <a:schemeClr val="bg1">
              <a:lumMod val="65000"/>
            </a:schemeClr>
          </a:solidFill>
        </a:ln>
      </dgm:spPr>
      <dgm:t>
        <a:bodyPr/>
        <a:lstStyle/>
        <a:p>
          <a:r>
            <a:rPr lang="en-US" sz="2300" dirty="0">
              <a:solidFill>
                <a:schemeClr val="tx1"/>
              </a:solidFill>
            </a:rPr>
            <a:t>Education can substitute experience requirements</a:t>
          </a:r>
        </a:p>
      </dgm:t>
    </dgm:pt>
    <dgm:pt modelId="{282D11BB-0217-4F7C-839D-59C07DE8611F}" type="parTrans" cxnId="{17A0BD43-5E27-4118-B975-CDFA06942E26}">
      <dgm:prSet/>
      <dgm:spPr/>
      <dgm:t>
        <a:bodyPr/>
        <a:lstStyle/>
        <a:p>
          <a:endParaRPr lang="en-US"/>
        </a:p>
      </dgm:t>
    </dgm:pt>
    <dgm:pt modelId="{2D276941-98D3-42D0-BAA2-37FF99FF0898}" type="sibTrans" cxnId="{17A0BD43-5E27-4118-B975-CDFA06942E26}">
      <dgm:prSet/>
      <dgm:spPr/>
      <dgm:t>
        <a:bodyPr/>
        <a:lstStyle/>
        <a:p>
          <a:endParaRPr lang="en-US"/>
        </a:p>
      </dgm:t>
    </dgm:pt>
    <dgm:pt modelId="{03F7799F-6E72-4ED7-BFE9-21190E27B6AC}">
      <dgm:prSet phldrT="[Text]" custT="1"/>
      <dgm:spPr>
        <a:solidFill>
          <a:schemeClr val="accent6">
            <a:lumMod val="40000"/>
            <a:lumOff val="60000"/>
          </a:schemeClr>
        </a:solidFill>
        <a:ln>
          <a:solidFill>
            <a:schemeClr val="bg1">
              <a:lumMod val="65000"/>
            </a:schemeClr>
          </a:solidFill>
        </a:ln>
      </dgm:spPr>
      <dgm:t>
        <a:bodyPr/>
        <a:lstStyle/>
        <a:p>
          <a:r>
            <a:rPr lang="en-US" sz="2300" dirty="0" smtClean="0"/>
            <a:t>Completion of the FEMA Professional Development Series (PDS) is required</a:t>
          </a:r>
          <a:endParaRPr lang="en-US" sz="2300" dirty="0">
            <a:solidFill>
              <a:schemeClr val="tx1"/>
            </a:solidFill>
          </a:endParaRPr>
        </a:p>
      </dgm:t>
    </dgm:pt>
    <dgm:pt modelId="{939AC0FC-6359-4EE6-93CC-6F6C8A40D4E7}" type="parTrans" cxnId="{E937533E-D05A-4E55-B126-30790E90637D}">
      <dgm:prSet/>
      <dgm:spPr/>
      <dgm:t>
        <a:bodyPr/>
        <a:lstStyle/>
        <a:p>
          <a:endParaRPr lang="en-US"/>
        </a:p>
      </dgm:t>
    </dgm:pt>
    <dgm:pt modelId="{209A6375-F1AC-4226-B4F2-0ED8C10B7049}" type="sibTrans" cxnId="{E937533E-D05A-4E55-B126-30790E90637D}">
      <dgm:prSet/>
      <dgm:spPr/>
      <dgm:t>
        <a:bodyPr/>
        <a:lstStyle/>
        <a:p>
          <a:endParaRPr lang="en-US"/>
        </a:p>
      </dgm:t>
    </dgm:pt>
    <dgm:pt modelId="{44908922-E75E-49A3-A721-D8758DC3420C}" type="pres">
      <dgm:prSet presAssocID="{758DCDB5-99B5-4AC2-878F-BDF5F7670C33}" presName="Name0" presStyleCnt="0">
        <dgm:presLayoutVars>
          <dgm:dir/>
          <dgm:animLvl val="lvl"/>
          <dgm:resizeHandles val="exact"/>
        </dgm:presLayoutVars>
      </dgm:prSet>
      <dgm:spPr/>
      <dgm:t>
        <a:bodyPr/>
        <a:lstStyle/>
        <a:p>
          <a:endParaRPr lang="en-US"/>
        </a:p>
      </dgm:t>
    </dgm:pt>
    <dgm:pt modelId="{1B4729F7-000B-4D64-9C37-3202992B7470}" type="pres">
      <dgm:prSet presAssocID="{04881ACA-4192-464E-BE28-7307DED65F50}" presName="linNode" presStyleCnt="0"/>
      <dgm:spPr/>
    </dgm:pt>
    <dgm:pt modelId="{41CDDE5C-FEAE-4785-9F5B-977C884B9DAE}" type="pres">
      <dgm:prSet presAssocID="{04881ACA-4192-464E-BE28-7307DED65F50}" presName="parentText" presStyleLbl="node1" presStyleIdx="0" presStyleCnt="1" custScaleX="112759" custLinFactNeighborX="-1064" custLinFactNeighborY="-49">
        <dgm:presLayoutVars>
          <dgm:chMax val="1"/>
          <dgm:bulletEnabled val="1"/>
        </dgm:presLayoutVars>
      </dgm:prSet>
      <dgm:spPr/>
      <dgm:t>
        <a:bodyPr/>
        <a:lstStyle/>
        <a:p>
          <a:endParaRPr lang="en-US"/>
        </a:p>
      </dgm:t>
    </dgm:pt>
    <dgm:pt modelId="{97ECF410-69BD-4C7B-B1BA-88E345549659}" type="pres">
      <dgm:prSet presAssocID="{04881ACA-4192-464E-BE28-7307DED65F50}" presName="descendantText" presStyleLbl="alignAccFollowNode1" presStyleIdx="0" presStyleCnt="1">
        <dgm:presLayoutVars>
          <dgm:bulletEnabled val="1"/>
        </dgm:presLayoutVars>
      </dgm:prSet>
      <dgm:spPr/>
      <dgm:t>
        <a:bodyPr/>
        <a:lstStyle/>
        <a:p>
          <a:endParaRPr lang="en-US"/>
        </a:p>
      </dgm:t>
    </dgm:pt>
  </dgm:ptLst>
  <dgm:cxnLst>
    <dgm:cxn modelId="{D9E5B6C7-CBCD-4636-8D4F-6B035E2F2ECB}" type="presOf" srcId="{04881ACA-4192-464E-BE28-7307DED65F50}" destId="{41CDDE5C-FEAE-4785-9F5B-977C884B9DAE}" srcOrd="0" destOrd="0" presId="urn:microsoft.com/office/officeart/2005/8/layout/vList5"/>
    <dgm:cxn modelId="{7C108729-0775-42CF-AA1A-953AE8F2D91F}" type="presOf" srcId="{056E9688-3834-4EE9-BC65-71165D1E8982}" destId="{97ECF410-69BD-4C7B-B1BA-88E345549659}" srcOrd="0" destOrd="7" presId="urn:microsoft.com/office/officeart/2005/8/layout/vList5"/>
    <dgm:cxn modelId="{F520DA4F-4A6F-45BE-8B2B-683942E5A733}" type="presOf" srcId="{597B7428-186D-4D6F-A5B8-EF5212A8B4CF}" destId="{97ECF410-69BD-4C7B-B1BA-88E345549659}" srcOrd="0" destOrd="5" presId="urn:microsoft.com/office/officeart/2005/8/layout/vList5"/>
    <dgm:cxn modelId="{1847D9DC-7A92-48EE-ABD8-06089586A9FB}" type="presOf" srcId="{14AA6928-845D-4B36-8971-0075875B9B52}" destId="{97ECF410-69BD-4C7B-B1BA-88E345549659}" srcOrd="0" destOrd="6" presId="urn:microsoft.com/office/officeart/2005/8/layout/vList5"/>
    <dgm:cxn modelId="{8B95DA3B-66F5-4DA0-A864-8CBFB7EF9069}" type="presOf" srcId="{FC9CA072-150D-4EFF-B97C-61DD10D3FB2F}" destId="{97ECF410-69BD-4C7B-B1BA-88E345549659}" srcOrd="0" destOrd="0" presId="urn:microsoft.com/office/officeart/2005/8/layout/vList5"/>
    <dgm:cxn modelId="{A6B22209-F60A-43E2-A4AE-0A8B2785A56F}" type="presOf" srcId="{F566C6E0-F555-4E14-BACC-2B5B77FF31FA}" destId="{97ECF410-69BD-4C7B-B1BA-88E345549659}" srcOrd="0" destOrd="2" presId="urn:microsoft.com/office/officeart/2005/8/layout/vList5"/>
    <dgm:cxn modelId="{E937533E-D05A-4E55-B126-30790E90637D}" srcId="{04881ACA-4192-464E-BE28-7307DED65F50}" destId="{03F7799F-6E72-4ED7-BFE9-21190E27B6AC}" srcOrd="3" destOrd="0" parTransId="{939AC0FC-6359-4EE6-93CC-6F6C8A40D4E7}" sibTransId="{209A6375-F1AC-4226-B4F2-0ED8C10B7049}"/>
    <dgm:cxn modelId="{D98A8C12-A7F7-4389-B1E1-38BA080053D9}" srcId="{04881ACA-4192-464E-BE28-7307DED65F50}" destId="{478FD022-07D5-4F97-B15F-CE1CF4DD08EC}" srcOrd="4" destOrd="0" parTransId="{6DD3C8F1-0B65-41E2-990D-354164C77D15}" sibTransId="{D87BA5DC-440C-4F28-B735-8DE014C40FF0}"/>
    <dgm:cxn modelId="{17A0BD43-5E27-4118-B975-CDFA06942E26}" srcId="{04881ACA-4192-464E-BE28-7307DED65F50}" destId="{597B7428-186D-4D6F-A5B8-EF5212A8B4CF}" srcOrd="5" destOrd="0" parTransId="{282D11BB-0217-4F7C-839D-59C07DE8611F}" sibTransId="{2D276941-98D3-42D0-BAA2-37FF99FF0898}"/>
    <dgm:cxn modelId="{0FFDC34C-CEB7-4889-A62A-5B75E7A3011A}" type="presOf" srcId="{758DCDB5-99B5-4AC2-878F-BDF5F7670C33}" destId="{44908922-E75E-49A3-A721-D8758DC3420C}" srcOrd="0" destOrd="0" presId="urn:microsoft.com/office/officeart/2005/8/layout/vList5"/>
    <dgm:cxn modelId="{1E3FDCE9-B976-4AB5-A051-74B455E8E64D}" srcId="{04881ACA-4192-464E-BE28-7307DED65F50}" destId="{F566C6E0-F555-4E14-BACC-2B5B77FF31FA}" srcOrd="2" destOrd="0" parTransId="{13DFFCDB-1D0C-4F3B-B2AA-B5F39162F599}" sibTransId="{A09E3797-A4CB-4B21-852E-944F165E2B97}"/>
    <dgm:cxn modelId="{1EBE67E0-C35E-4743-84DE-41627BF4450A}" srcId="{04881ACA-4192-464E-BE28-7307DED65F50}" destId="{ADB943AC-05B7-4D36-837A-4235E66ECD49}" srcOrd="1" destOrd="0" parTransId="{2212A8E5-C3CB-4B4F-BC3B-D0179A2654DB}" sibTransId="{21462A30-0AF9-401F-A4A7-2B057A7364D9}"/>
    <dgm:cxn modelId="{BF4A180D-F53F-431C-B3B2-C12D09FFA796}" srcId="{04881ACA-4192-464E-BE28-7307DED65F50}" destId="{14AA6928-845D-4B36-8971-0075875B9B52}" srcOrd="6" destOrd="0" parTransId="{1122486B-4387-4C3D-B3ED-A6B1C1107EA6}" sibTransId="{89588E89-5592-4A0F-8574-6FFA47029947}"/>
    <dgm:cxn modelId="{4F955D1E-B263-4C12-9AD1-6CA167D67981}" srcId="{04881ACA-4192-464E-BE28-7307DED65F50}" destId="{FC9CA072-150D-4EFF-B97C-61DD10D3FB2F}" srcOrd="0" destOrd="0" parTransId="{8A9E44BA-36A5-4066-8082-FAD1FF6CC349}" sibTransId="{FD199768-2251-4609-89D9-BC6889BC4519}"/>
    <dgm:cxn modelId="{56251155-FCD2-4086-8003-DC355571FCFC}" srcId="{758DCDB5-99B5-4AC2-878F-BDF5F7670C33}" destId="{04881ACA-4192-464E-BE28-7307DED65F50}" srcOrd="0" destOrd="0" parTransId="{A6F7E668-D920-44B8-AEBB-83B21D38E26A}" sibTransId="{5B4C6A0E-5397-4650-8B8F-B18687F1B567}"/>
    <dgm:cxn modelId="{D9DFBD5A-E260-4E51-8D55-2A0FB62186E6}" type="presOf" srcId="{478FD022-07D5-4F97-B15F-CE1CF4DD08EC}" destId="{97ECF410-69BD-4C7B-B1BA-88E345549659}" srcOrd="0" destOrd="4" presId="urn:microsoft.com/office/officeart/2005/8/layout/vList5"/>
    <dgm:cxn modelId="{CC774B5A-0766-4B29-98D0-D7186157A98F}" type="presOf" srcId="{03F7799F-6E72-4ED7-BFE9-21190E27B6AC}" destId="{97ECF410-69BD-4C7B-B1BA-88E345549659}" srcOrd="0" destOrd="3" presId="urn:microsoft.com/office/officeart/2005/8/layout/vList5"/>
    <dgm:cxn modelId="{EFDA0EC9-47BD-4C8C-A9B2-39FF0F02F4EB}" srcId="{04881ACA-4192-464E-BE28-7307DED65F50}" destId="{056E9688-3834-4EE9-BC65-71165D1E8982}" srcOrd="7" destOrd="0" parTransId="{C67AB2EB-BDFE-4AE4-9202-F86F23561BFB}" sibTransId="{6F4FD375-C470-462D-A62E-FFE6056DCC6A}"/>
    <dgm:cxn modelId="{6CA0B99E-0E2E-4DA9-87B2-DEDA38E22D7E}" type="presOf" srcId="{ADB943AC-05B7-4D36-837A-4235E66ECD49}" destId="{97ECF410-69BD-4C7B-B1BA-88E345549659}" srcOrd="0" destOrd="1" presId="urn:microsoft.com/office/officeart/2005/8/layout/vList5"/>
    <dgm:cxn modelId="{7EBA15B4-6FAC-41E6-A159-8ECABDF61789}" type="presParOf" srcId="{44908922-E75E-49A3-A721-D8758DC3420C}" destId="{1B4729F7-000B-4D64-9C37-3202992B7470}" srcOrd="0" destOrd="0" presId="urn:microsoft.com/office/officeart/2005/8/layout/vList5"/>
    <dgm:cxn modelId="{14BC2973-D8D0-4A2B-8688-AEE64979F1B8}" type="presParOf" srcId="{1B4729F7-000B-4D64-9C37-3202992B7470}" destId="{41CDDE5C-FEAE-4785-9F5B-977C884B9DAE}" srcOrd="0" destOrd="0" presId="urn:microsoft.com/office/officeart/2005/8/layout/vList5"/>
    <dgm:cxn modelId="{C733B259-00D5-404E-9315-C28EEF86CF59}" type="presParOf" srcId="{1B4729F7-000B-4D64-9C37-3202992B7470}" destId="{97ECF410-69BD-4C7B-B1BA-88E34554965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8DCDB5-99B5-4AC2-878F-BDF5F7670C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4881ACA-4192-464E-BE28-7307DED65F50}">
      <dgm:prSet phldrT="[Text]" custT="1"/>
      <dgm:spPr>
        <a:solidFill>
          <a:schemeClr val="accent2">
            <a:lumMod val="75000"/>
          </a:schemeClr>
        </a:solidFill>
      </dgm:spPr>
      <dgm:t>
        <a:bodyPr/>
        <a:lstStyle/>
        <a:p>
          <a:r>
            <a:rPr lang="en-US" sz="5000" b="1" dirty="0"/>
            <a:t>Advanced</a:t>
          </a:r>
        </a:p>
      </dgm:t>
    </dgm:pt>
    <dgm:pt modelId="{A6F7E668-D920-44B8-AEBB-83B21D38E26A}" type="parTrans" cxnId="{56251155-FCD2-4086-8003-DC355571FCFC}">
      <dgm:prSet/>
      <dgm:spPr/>
      <dgm:t>
        <a:bodyPr/>
        <a:lstStyle/>
        <a:p>
          <a:endParaRPr lang="en-US"/>
        </a:p>
      </dgm:t>
    </dgm:pt>
    <dgm:pt modelId="{5B4C6A0E-5397-4650-8B8F-B18687F1B567}" type="sibTrans" cxnId="{56251155-FCD2-4086-8003-DC355571FCFC}">
      <dgm:prSet/>
      <dgm:spPr/>
      <dgm:t>
        <a:bodyPr/>
        <a:lstStyle/>
        <a:p>
          <a:endParaRPr lang="en-US"/>
        </a:p>
      </dgm:t>
    </dgm:pt>
    <dgm:pt modelId="{C40F88F5-416A-4961-B709-4B230358608F}">
      <dgm:prSet phldrT="[Text]" custT="1"/>
      <dgm:spPr>
        <a:solidFill>
          <a:schemeClr val="accent2">
            <a:lumMod val="40000"/>
            <a:lumOff val="60000"/>
          </a:schemeClr>
        </a:solidFill>
        <a:ln>
          <a:solidFill>
            <a:schemeClr val="bg1">
              <a:lumMod val="65000"/>
            </a:schemeClr>
          </a:solidFill>
        </a:ln>
      </dgm:spPr>
      <dgm:t>
        <a:bodyPr/>
        <a:lstStyle/>
        <a:p>
          <a:r>
            <a:rPr lang="en-US" sz="2300" dirty="0"/>
            <a:t>OPTIONAL</a:t>
          </a:r>
        </a:p>
      </dgm:t>
    </dgm:pt>
    <dgm:pt modelId="{AFD46E4F-DAFF-486E-8229-E36C79B30810}" type="parTrans" cxnId="{B36D24F2-E59D-4CA4-AB2A-1F7A544123A2}">
      <dgm:prSet/>
      <dgm:spPr/>
      <dgm:t>
        <a:bodyPr/>
        <a:lstStyle/>
        <a:p>
          <a:endParaRPr lang="en-US"/>
        </a:p>
      </dgm:t>
    </dgm:pt>
    <dgm:pt modelId="{ECE23759-1D11-4703-BC04-B9674B440C93}" type="sibTrans" cxnId="{B36D24F2-E59D-4CA4-AB2A-1F7A544123A2}">
      <dgm:prSet/>
      <dgm:spPr/>
      <dgm:t>
        <a:bodyPr/>
        <a:lstStyle/>
        <a:p>
          <a:endParaRPr lang="en-US"/>
        </a:p>
      </dgm:t>
    </dgm:pt>
    <dgm:pt modelId="{C381A214-EF39-4CC3-9794-E10AEABF8BB6}">
      <dgm:prSet phldrT="[Text]" custT="1"/>
      <dgm:spPr>
        <a:solidFill>
          <a:schemeClr val="accent2">
            <a:lumMod val="40000"/>
            <a:lumOff val="60000"/>
          </a:schemeClr>
        </a:solidFill>
        <a:ln>
          <a:solidFill>
            <a:schemeClr val="bg1">
              <a:lumMod val="65000"/>
            </a:schemeClr>
          </a:solidFill>
        </a:ln>
      </dgm:spPr>
      <dgm:t>
        <a:bodyPr/>
        <a:lstStyle/>
        <a:p>
          <a:r>
            <a:rPr lang="en-US" sz="2300" dirty="0"/>
            <a:t>Minimum 10 years EM experience</a:t>
          </a:r>
        </a:p>
      </dgm:t>
    </dgm:pt>
    <dgm:pt modelId="{29709A0A-3574-4ACF-8371-EA6FE9645A35}" type="parTrans" cxnId="{942CB07E-A539-4235-B10C-00827678393B}">
      <dgm:prSet/>
      <dgm:spPr/>
      <dgm:t>
        <a:bodyPr/>
        <a:lstStyle/>
        <a:p>
          <a:endParaRPr lang="en-US"/>
        </a:p>
      </dgm:t>
    </dgm:pt>
    <dgm:pt modelId="{9FA17228-9BE5-4C06-9081-52349A2252A7}" type="sibTrans" cxnId="{942CB07E-A539-4235-B10C-00827678393B}">
      <dgm:prSet/>
      <dgm:spPr/>
      <dgm:t>
        <a:bodyPr/>
        <a:lstStyle/>
        <a:p>
          <a:endParaRPr lang="en-US"/>
        </a:p>
      </dgm:t>
    </dgm:pt>
    <dgm:pt modelId="{C5BE6F98-E54B-44A4-A9C7-89BBFF2FFAFB}">
      <dgm:prSet phldrT="[Text]" custT="1"/>
      <dgm:spPr>
        <a:solidFill>
          <a:schemeClr val="accent2">
            <a:lumMod val="40000"/>
            <a:lumOff val="60000"/>
          </a:schemeClr>
        </a:solidFill>
        <a:ln>
          <a:solidFill>
            <a:schemeClr val="bg1">
              <a:lumMod val="65000"/>
            </a:schemeClr>
          </a:solidFill>
        </a:ln>
      </dgm:spPr>
      <dgm:t>
        <a:bodyPr/>
        <a:lstStyle/>
        <a:p>
          <a:r>
            <a:rPr lang="en-US" sz="2300" dirty="0"/>
            <a:t>400 hours of training</a:t>
          </a:r>
        </a:p>
      </dgm:t>
    </dgm:pt>
    <dgm:pt modelId="{AD7F3EE7-0893-4ABC-8C70-989BF08ABFC5}" type="parTrans" cxnId="{1760B3DE-1B77-4A69-A915-611478C29487}">
      <dgm:prSet/>
      <dgm:spPr/>
      <dgm:t>
        <a:bodyPr/>
        <a:lstStyle/>
        <a:p>
          <a:endParaRPr lang="en-US"/>
        </a:p>
      </dgm:t>
    </dgm:pt>
    <dgm:pt modelId="{3961574B-3292-4E68-88FD-C20C9958C568}" type="sibTrans" cxnId="{1760B3DE-1B77-4A69-A915-611478C29487}">
      <dgm:prSet/>
      <dgm:spPr/>
      <dgm:t>
        <a:bodyPr/>
        <a:lstStyle/>
        <a:p>
          <a:endParaRPr lang="en-US"/>
        </a:p>
      </dgm:t>
    </dgm:pt>
    <dgm:pt modelId="{72425D24-99DF-4260-8BD7-B11C1AC7328B}">
      <dgm:prSet phldrT="[Text]" custT="1"/>
      <dgm:spPr>
        <a:solidFill>
          <a:schemeClr val="accent2">
            <a:lumMod val="40000"/>
            <a:lumOff val="60000"/>
          </a:schemeClr>
        </a:solidFill>
        <a:ln>
          <a:solidFill>
            <a:schemeClr val="bg1">
              <a:lumMod val="65000"/>
            </a:schemeClr>
          </a:solidFill>
        </a:ln>
      </dgm:spPr>
      <dgm:t>
        <a:bodyPr/>
        <a:lstStyle/>
        <a:p>
          <a:r>
            <a:rPr lang="en-US" sz="2300" b="0" dirty="0"/>
            <a:t>Emergency management certifications can supplement training requirements</a:t>
          </a:r>
          <a:r>
            <a:rPr lang="en-US" sz="2300" b="1" dirty="0"/>
            <a:t> </a:t>
          </a:r>
          <a:r>
            <a:rPr lang="en-US" sz="2300" dirty="0"/>
            <a:t> (TEM/CEM/ etc.)</a:t>
          </a:r>
        </a:p>
      </dgm:t>
    </dgm:pt>
    <dgm:pt modelId="{563DDA57-1BDB-4D39-9CFF-069F1B1E7045}" type="parTrans" cxnId="{D6458BBF-A15E-44BF-8EE6-1CFFA8DA7B13}">
      <dgm:prSet/>
      <dgm:spPr/>
      <dgm:t>
        <a:bodyPr/>
        <a:lstStyle/>
        <a:p>
          <a:endParaRPr lang="en-US"/>
        </a:p>
      </dgm:t>
    </dgm:pt>
    <dgm:pt modelId="{2D82EAC7-BD7A-4782-B823-BA0A70C8115F}" type="sibTrans" cxnId="{D6458BBF-A15E-44BF-8EE6-1CFFA8DA7B13}">
      <dgm:prSet/>
      <dgm:spPr/>
      <dgm:t>
        <a:bodyPr/>
        <a:lstStyle/>
        <a:p>
          <a:endParaRPr lang="en-US"/>
        </a:p>
      </dgm:t>
    </dgm:pt>
    <dgm:pt modelId="{C83EDFCA-14C3-431D-80ED-2E86E72F7EB7}">
      <dgm:prSet custT="1"/>
      <dgm:spPr>
        <a:solidFill>
          <a:schemeClr val="accent2">
            <a:lumMod val="40000"/>
            <a:lumOff val="60000"/>
          </a:schemeClr>
        </a:solidFill>
        <a:ln>
          <a:solidFill>
            <a:schemeClr val="bg1">
              <a:lumMod val="65000"/>
            </a:schemeClr>
          </a:solidFill>
        </a:ln>
      </dgm:spPr>
      <dgm:t>
        <a:bodyPr/>
        <a:lstStyle/>
        <a:p>
          <a:r>
            <a:rPr lang="en-US" sz="2300" dirty="0">
              <a:solidFill>
                <a:schemeClr val="tx1"/>
              </a:solidFill>
            </a:rPr>
            <a:t>8 Hours of continuing education required per year</a:t>
          </a:r>
        </a:p>
      </dgm:t>
    </dgm:pt>
    <dgm:pt modelId="{73EE2368-C534-4960-AED1-2BAB536CAC99}" type="parTrans" cxnId="{66491842-95F4-4836-B4C2-F0F23C4ADD45}">
      <dgm:prSet/>
      <dgm:spPr/>
      <dgm:t>
        <a:bodyPr/>
        <a:lstStyle/>
        <a:p>
          <a:endParaRPr lang="en-US"/>
        </a:p>
      </dgm:t>
    </dgm:pt>
    <dgm:pt modelId="{1F257201-57CB-4C83-9FCB-B376095DD7DA}" type="sibTrans" cxnId="{66491842-95F4-4836-B4C2-F0F23C4ADD45}">
      <dgm:prSet/>
      <dgm:spPr/>
      <dgm:t>
        <a:bodyPr/>
        <a:lstStyle/>
        <a:p>
          <a:endParaRPr lang="en-US"/>
        </a:p>
      </dgm:t>
    </dgm:pt>
    <dgm:pt modelId="{CC71DD4C-A663-4F47-BDBA-E1678DA87EF9}">
      <dgm:prSet phldrT="[Text]" custT="1"/>
      <dgm:spPr>
        <a:solidFill>
          <a:schemeClr val="accent2">
            <a:lumMod val="40000"/>
            <a:lumOff val="60000"/>
          </a:schemeClr>
        </a:solidFill>
        <a:ln>
          <a:solidFill>
            <a:schemeClr val="bg1">
              <a:lumMod val="65000"/>
            </a:schemeClr>
          </a:solidFill>
        </a:ln>
      </dgm:spPr>
      <dgm:t>
        <a:bodyPr/>
        <a:lstStyle/>
        <a:p>
          <a:r>
            <a:rPr lang="en-US" sz="2300" dirty="0">
              <a:solidFill>
                <a:schemeClr val="tx1"/>
              </a:solidFill>
            </a:rPr>
            <a:t>Education can substitute experience requirements</a:t>
          </a:r>
          <a:endParaRPr lang="en-US" sz="2300" dirty="0"/>
        </a:p>
      </dgm:t>
    </dgm:pt>
    <dgm:pt modelId="{3800A8FC-C512-4767-908B-4064D00B3763}" type="parTrans" cxnId="{040A8911-76B5-440F-B942-8E4ED127660D}">
      <dgm:prSet/>
      <dgm:spPr/>
      <dgm:t>
        <a:bodyPr/>
        <a:lstStyle/>
        <a:p>
          <a:endParaRPr lang="en-US"/>
        </a:p>
      </dgm:t>
    </dgm:pt>
    <dgm:pt modelId="{1DA46B59-638E-4623-AFC3-28FF19FF1F41}" type="sibTrans" cxnId="{040A8911-76B5-440F-B942-8E4ED127660D}">
      <dgm:prSet/>
      <dgm:spPr/>
      <dgm:t>
        <a:bodyPr/>
        <a:lstStyle/>
        <a:p>
          <a:endParaRPr lang="en-US"/>
        </a:p>
      </dgm:t>
    </dgm:pt>
    <dgm:pt modelId="{8391E4C6-C5A9-47E6-82F4-77625E8BE485}">
      <dgm:prSet phldrT="[Text]" custT="1"/>
      <dgm:spPr>
        <a:solidFill>
          <a:schemeClr val="accent2">
            <a:lumMod val="40000"/>
            <a:lumOff val="60000"/>
          </a:schemeClr>
        </a:solidFill>
        <a:ln>
          <a:solidFill>
            <a:schemeClr val="bg1">
              <a:lumMod val="65000"/>
            </a:schemeClr>
          </a:solidFill>
        </a:ln>
      </dgm:spPr>
      <dgm:t>
        <a:bodyPr/>
        <a:lstStyle/>
        <a:p>
          <a:r>
            <a:rPr lang="en-US" sz="2300" dirty="0" smtClean="0"/>
            <a:t>Completion of the FEMA/TDEM Advanced Professional Series (APS) is required</a:t>
          </a:r>
          <a:endParaRPr lang="en-US" sz="2300" dirty="0"/>
        </a:p>
      </dgm:t>
    </dgm:pt>
    <dgm:pt modelId="{F28B8DD8-59C8-4AF7-884A-A16E85343866}" type="parTrans" cxnId="{3BCE53E0-B5ED-4705-B59C-224CC88456D2}">
      <dgm:prSet/>
      <dgm:spPr/>
      <dgm:t>
        <a:bodyPr/>
        <a:lstStyle/>
        <a:p>
          <a:endParaRPr lang="en-US"/>
        </a:p>
      </dgm:t>
    </dgm:pt>
    <dgm:pt modelId="{7DA593AB-C2F2-4CF5-855D-46FA95C718DD}" type="sibTrans" cxnId="{3BCE53E0-B5ED-4705-B59C-224CC88456D2}">
      <dgm:prSet/>
      <dgm:spPr/>
      <dgm:t>
        <a:bodyPr/>
        <a:lstStyle/>
        <a:p>
          <a:endParaRPr lang="en-US"/>
        </a:p>
      </dgm:t>
    </dgm:pt>
    <dgm:pt modelId="{BEA84769-C34F-4403-AABE-BD59862B1FBC}">
      <dgm:prSet phldrT="[Text]" custT="1"/>
      <dgm:spPr>
        <a:solidFill>
          <a:schemeClr val="accent2">
            <a:lumMod val="40000"/>
            <a:lumOff val="60000"/>
          </a:schemeClr>
        </a:solidFill>
        <a:ln>
          <a:solidFill>
            <a:schemeClr val="bg1">
              <a:lumMod val="65000"/>
            </a:schemeClr>
          </a:solidFill>
        </a:ln>
      </dgm:spPr>
      <dgm:t>
        <a:bodyPr/>
        <a:lstStyle/>
        <a:p>
          <a:r>
            <a:rPr lang="en-US" sz="2300" dirty="0" smtClean="0"/>
            <a:t>Training from both TDEM &amp; FEMA qualify</a:t>
          </a:r>
          <a:endParaRPr lang="en-US" sz="2300" dirty="0"/>
        </a:p>
      </dgm:t>
    </dgm:pt>
    <dgm:pt modelId="{615C0A88-2180-4EA1-8E04-26A7548631BC}" type="parTrans" cxnId="{BB036A0F-16CC-43F9-AFAB-545470B4EBE7}">
      <dgm:prSet/>
      <dgm:spPr/>
      <dgm:t>
        <a:bodyPr/>
        <a:lstStyle/>
        <a:p>
          <a:endParaRPr lang="en-US"/>
        </a:p>
      </dgm:t>
    </dgm:pt>
    <dgm:pt modelId="{47B3D75A-4D95-427E-8374-4938D9A37E33}" type="sibTrans" cxnId="{BB036A0F-16CC-43F9-AFAB-545470B4EBE7}">
      <dgm:prSet/>
      <dgm:spPr/>
      <dgm:t>
        <a:bodyPr/>
        <a:lstStyle/>
        <a:p>
          <a:endParaRPr lang="en-US"/>
        </a:p>
      </dgm:t>
    </dgm:pt>
    <dgm:pt modelId="{44908922-E75E-49A3-A721-D8758DC3420C}" type="pres">
      <dgm:prSet presAssocID="{758DCDB5-99B5-4AC2-878F-BDF5F7670C33}" presName="Name0" presStyleCnt="0">
        <dgm:presLayoutVars>
          <dgm:dir/>
          <dgm:animLvl val="lvl"/>
          <dgm:resizeHandles val="exact"/>
        </dgm:presLayoutVars>
      </dgm:prSet>
      <dgm:spPr/>
      <dgm:t>
        <a:bodyPr/>
        <a:lstStyle/>
        <a:p>
          <a:endParaRPr lang="en-US"/>
        </a:p>
      </dgm:t>
    </dgm:pt>
    <dgm:pt modelId="{1B4729F7-000B-4D64-9C37-3202992B7470}" type="pres">
      <dgm:prSet presAssocID="{04881ACA-4192-464E-BE28-7307DED65F50}" presName="linNode" presStyleCnt="0"/>
      <dgm:spPr/>
    </dgm:pt>
    <dgm:pt modelId="{41CDDE5C-FEAE-4785-9F5B-977C884B9DAE}" type="pres">
      <dgm:prSet presAssocID="{04881ACA-4192-464E-BE28-7307DED65F50}" presName="parentText" presStyleLbl="node1" presStyleIdx="0" presStyleCnt="1" custScaleX="116063" custLinFactNeighborX="-1075" custLinFactNeighborY="-49">
        <dgm:presLayoutVars>
          <dgm:chMax val="1"/>
          <dgm:bulletEnabled val="1"/>
        </dgm:presLayoutVars>
      </dgm:prSet>
      <dgm:spPr/>
      <dgm:t>
        <a:bodyPr/>
        <a:lstStyle/>
        <a:p>
          <a:endParaRPr lang="en-US"/>
        </a:p>
      </dgm:t>
    </dgm:pt>
    <dgm:pt modelId="{97ECF410-69BD-4C7B-B1BA-88E345549659}" type="pres">
      <dgm:prSet presAssocID="{04881ACA-4192-464E-BE28-7307DED65F50}" presName="descendantText" presStyleLbl="alignAccFollowNode1" presStyleIdx="0" presStyleCnt="1">
        <dgm:presLayoutVars>
          <dgm:bulletEnabled val="1"/>
        </dgm:presLayoutVars>
      </dgm:prSet>
      <dgm:spPr/>
      <dgm:t>
        <a:bodyPr/>
        <a:lstStyle/>
        <a:p>
          <a:endParaRPr lang="en-US"/>
        </a:p>
      </dgm:t>
    </dgm:pt>
  </dgm:ptLst>
  <dgm:cxnLst>
    <dgm:cxn modelId="{D9E5B6C7-CBCD-4636-8D4F-6B035E2F2ECB}" type="presOf" srcId="{04881ACA-4192-464E-BE28-7307DED65F50}" destId="{41CDDE5C-FEAE-4785-9F5B-977C884B9DAE}" srcOrd="0" destOrd="0" presId="urn:microsoft.com/office/officeart/2005/8/layout/vList5"/>
    <dgm:cxn modelId="{1D943C6C-CDE4-41E3-BE1E-45C5635C2398}" type="presOf" srcId="{C83EDFCA-14C3-431D-80ED-2E86E72F7EB7}" destId="{97ECF410-69BD-4C7B-B1BA-88E345549659}" srcOrd="0" destOrd="7" presId="urn:microsoft.com/office/officeart/2005/8/layout/vList5"/>
    <dgm:cxn modelId="{D4E40065-852C-4DCA-803D-D0807905A684}" type="presOf" srcId="{CC71DD4C-A663-4F47-BDBA-E1678DA87EF9}" destId="{97ECF410-69BD-4C7B-B1BA-88E345549659}" srcOrd="0" destOrd="5" presId="urn:microsoft.com/office/officeart/2005/8/layout/vList5"/>
    <dgm:cxn modelId="{7A867072-F528-4AEC-BD45-716DBD99739A}" type="presOf" srcId="{72425D24-99DF-4260-8BD7-B11C1AC7328B}" destId="{97ECF410-69BD-4C7B-B1BA-88E345549659}" srcOrd="0" destOrd="6" presId="urn:microsoft.com/office/officeart/2005/8/layout/vList5"/>
    <dgm:cxn modelId="{040A8911-76B5-440F-B942-8E4ED127660D}" srcId="{04881ACA-4192-464E-BE28-7307DED65F50}" destId="{CC71DD4C-A663-4F47-BDBA-E1678DA87EF9}" srcOrd="5" destOrd="0" parTransId="{3800A8FC-C512-4767-908B-4064D00B3763}" sibTransId="{1DA46B59-638E-4623-AFC3-28FF19FF1F41}"/>
    <dgm:cxn modelId="{66491842-95F4-4836-B4C2-F0F23C4ADD45}" srcId="{04881ACA-4192-464E-BE28-7307DED65F50}" destId="{C83EDFCA-14C3-431D-80ED-2E86E72F7EB7}" srcOrd="7" destOrd="0" parTransId="{73EE2368-C534-4960-AED1-2BAB536CAC99}" sibTransId="{1F257201-57CB-4C83-9FCB-B376095DD7DA}"/>
    <dgm:cxn modelId="{47B839D7-D5D8-48D5-9C7F-B54B5EEB95C3}" type="presOf" srcId="{C5BE6F98-E54B-44A4-A9C7-89BBFF2FFAFB}" destId="{97ECF410-69BD-4C7B-B1BA-88E345549659}" srcOrd="0" destOrd="2" presId="urn:microsoft.com/office/officeart/2005/8/layout/vList5"/>
    <dgm:cxn modelId="{45BBF458-842B-4BB3-802A-EE512BBA60CC}" type="presOf" srcId="{C40F88F5-416A-4961-B709-4B230358608F}" destId="{97ECF410-69BD-4C7B-B1BA-88E345549659}" srcOrd="0" destOrd="0" presId="urn:microsoft.com/office/officeart/2005/8/layout/vList5"/>
    <dgm:cxn modelId="{942CB07E-A539-4235-B10C-00827678393B}" srcId="{04881ACA-4192-464E-BE28-7307DED65F50}" destId="{C381A214-EF39-4CC3-9794-E10AEABF8BB6}" srcOrd="1" destOrd="0" parTransId="{29709A0A-3574-4ACF-8371-EA6FE9645A35}" sibTransId="{9FA17228-9BE5-4C06-9081-52349A2252A7}"/>
    <dgm:cxn modelId="{3A82ED2F-6BD9-4267-A96D-C7FCB284D1C9}" type="presOf" srcId="{C381A214-EF39-4CC3-9794-E10AEABF8BB6}" destId="{97ECF410-69BD-4C7B-B1BA-88E345549659}" srcOrd="0" destOrd="1" presId="urn:microsoft.com/office/officeart/2005/8/layout/vList5"/>
    <dgm:cxn modelId="{0FFDC34C-CEB7-4889-A62A-5B75E7A3011A}" type="presOf" srcId="{758DCDB5-99B5-4AC2-878F-BDF5F7670C33}" destId="{44908922-E75E-49A3-A721-D8758DC3420C}" srcOrd="0" destOrd="0" presId="urn:microsoft.com/office/officeart/2005/8/layout/vList5"/>
    <dgm:cxn modelId="{1760B3DE-1B77-4A69-A915-611478C29487}" srcId="{04881ACA-4192-464E-BE28-7307DED65F50}" destId="{C5BE6F98-E54B-44A4-A9C7-89BBFF2FFAFB}" srcOrd="2" destOrd="0" parTransId="{AD7F3EE7-0893-4ABC-8C70-989BF08ABFC5}" sibTransId="{3961574B-3292-4E68-88FD-C20C9958C568}"/>
    <dgm:cxn modelId="{570D0621-EDF7-494C-88DF-C478A3FFD3FD}" type="presOf" srcId="{8391E4C6-C5A9-47E6-82F4-77625E8BE485}" destId="{97ECF410-69BD-4C7B-B1BA-88E345549659}" srcOrd="0" destOrd="3" presId="urn:microsoft.com/office/officeart/2005/8/layout/vList5"/>
    <dgm:cxn modelId="{3BCE53E0-B5ED-4705-B59C-224CC88456D2}" srcId="{04881ACA-4192-464E-BE28-7307DED65F50}" destId="{8391E4C6-C5A9-47E6-82F4-77625E8BE485}" srcOrd="3" destOrd="0" parTransId="{F28B8DD8-59C8-4AF7-884A-A16E85343866}" sibTransId="{7DA593AB-C2F2-4CF5-855D-46FA95C718DD}"/>
    <dgm:cxn modelId="{D6458BBF-A15E-44BF-8EE6-1CFFA8DA7B13}" srcId="{04881ACA-4192-464E-BE28-7307DED65F50}" destId="{72425D24-99DF-4260-8BD7-B11C1AC7328B}" srcOrd="6" destOrd="0" parTransId="{563DDA57-1BDB-4D39-9CFF-069F1B1E7045}" sibTransId="{2D82EAC7-BD7A-4782-B823-BA0A70C8115F}"/>
    <dgm:cxn modelId="{56251155-FCD2-4086-8003-DC355571FCFC}" srcId="{758DCDB5-99B5-4AC2-878F-BDF5F7670C33}" destId="{04881ACA-4192-464E-BE28-7307DED65F50}" srcOrd="0" destOrd="0" parTransId="{A6F7E668-D920-44B8-AEBB-83B21D38E26A}" sibTransId="{5B4C6A0E-5397-4650-8B8F-B18687F1B567}"/>
    <dgm:cxn modelId="{B36D24F2-E59D-4CA4-AB2A-1F7A544123A2}" srcId="{04881ACA-4192-464E-BE28-7307DED65F50}" destId="{C40F88F5-416A-4961-B709-4B230358608F}" srcOrd="0" destOrd="0" parTransId="{AFD46E4F-DAFF-486E-8229-E36C79B30810}" sibTransId="{ECE23759-1D11-4703-BC04-B9674B440C93}"/>
    <dgm:cxn modelId="{1D569635-C3D3-4E02-8723-BC89F9F5CE78}" type="presOf" srcId="{BEA84769-C34F-4403-AABE-BD59862B1FBC}" destId="{97ECF410-69BD-4C7B-B1BA-88E345549659}" srcOrd="0" destOrd="4" presId="urn:microsoft.com/office/officeart/2005/8/layout/vList5"/>
    <dgm:cxn modelId="{BB036A0F-16CC-43F9-AFAB-545470B4EBE7}" srcId="{04881ACA-4192-464E-BE28-7307DED65F50}" destId="{BEA84769-C34F-4403-AABE-BD59862B1FBC}" srcOrd="4" destOrd="0" parTransId="{615C0A88-2180-4EA1-8E04-26A7548631BC}" sibTransId="{47B3D75A-4D95-427E-8374-4938D9A37E33}"/>
    <dgm:cxn modelId="{7EBA15B4-6FAC-41E6-A159-8ECABDF61789}" type="presParOf" srcId="{44908922-E75E-49A3-A721-D8758DC3420C}" destId="{1B4729F7-000B-4D64-9C37-3202992B7470}" srcOrd="0" destOrd="0" presId="urn:microsoft.com/office/officeart/2005/8/layout/vList5"/>
    <dgm:cxn modelId="{14BC2973-D8D0-4A2B-8688-AEE64979F1B8}" type="presParOf" srcId="{1B4729F7-000B-4D64-9C37-3202992B7470}" destId="{41CDDE5C-FEAE-4785-9F5B-977C884B9DAE}" srcOrd="0" destOrd="0" presId="urn:microsoft.com/office/officeart/2005/8/layout/vList5"/>
    <dgm:cxn modelId="{C733B259-00D5-404E-9315-C28EEF86CF59}" type="presParOf" srcId="{1B4729F7-000B-4D64-9C37-3202992B7470}" destId="{97ECF410-69BD-4C7B-B1BA-88E34554965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1B88-601C-4DB6-99BE-FEA9A48909DC}">
      <dsp:nvSpPr>
        <dsp:cNvPr id="0" name=""/>
        <dsp:cNvSpPr/>
      </dsp:nvSpPr>
      <dsp:spPr>
        <a:xfrm>
          <a:off x="3925179" y="3569"/>
          <a:ext cx="7578995"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Selected</a:t>
          </a:r>
          <a:endParaRPr lang="en-US" sz="2200" kern="1200" dirty="0"/>
        </a:p>
      </dsp:txBody>
      <dsp:txXfrm>
        <a:off x="3925179" y="49459"/>
        <a:ext cx="7441325" cy="275341"/>
      </dsp:txXfrm>
    </dsp:sp>
    <dsp:sp modelId="{A4AB533C-63DC-4B39-8415-503A7CC88F43}">
      <dsp:nvSpPr>
        <dsp:cNvPr id="0" name=""/>
        <dsp:cNvSpPr/>
      </dsp:nvSpPr>
      <dsp:spPr>
        <a:xfrm>
          <a:off x="2024" y="3569"/>
          <a:ext cx="392315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March 2019</a:t>
          </a:r>
        </a:p>
      </dsp:txBody>
      <dsp:txXfrm>
        <a:off x="19945" y="21490"/>
        <a:ext cx="3887312" cy="331279"/>
      </dsp:txXfrm>
    </dsp:sp>
    <dsp:sp modelId="{3C9EDFAC-8B55-47C8-BA8A-CADCD37E2E28}">
      <dsp:nvSpPr>
        <dsp:cNvPr id="0" name=""/>
        <dsp:cNvSpPr/>
      </dsp:nvSpPr>
      <dsp:spPr>
        <a:xfrm>
          <a:off x="3925179" y="407403"/>
          <a:ext cx="7578995"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First Working Group Meeting</a:t>
          </a:r>
          <a:endParaRPr lang="en-US" sz="2200" kern="1200" dirty="0"/>
        </a:p>
      </dsp:txBody>
      <dsp:txXfrm>
        <a:off x="3925179" y="453293"/>
        <a:ext cx="7441325" cy="275341"/>
      </dsp:txXfrm>
    </dsp:sp>
    <dsp:sp modelId="{AEDDDE55-E40E-488C-A10C-3785C21A4DAE}">
      <dsp:nvSpPr>
        <dsp:cNvPr id="0" name=""/>
        <dsp:cNvSpPr/>
      </dsp:nvSpPr>
      <dsp:spPr>
        <a:xfrm>
          <a:off x="2024" y="407403"/>
          <a:ext cx="392315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March 13, 2019</a:t>
          </a:r>
        </a:p>
      </dsp:txBody>
      <dsp:txXfrm>
        <a:off x="19945" y="425324"/>
        <a:ext cx="3887312" cy="331279"/>
      </dsp:txXfrm>
    </dsp:sp>
    <dsp:sp modelId="{11E4A39E-4944-44CE-A4D4-31EA7B7AF5A6}">
      <dsp:nvSpPr>
        <dsp:cNvPr id="0" name=""/>
        <dsp:cNvSpPr/>
      </dsp:nvSpPr>
      <dsp:spPr>
        <a:xfrm>
          <a:off x="3962413" y="811237"/>
          <a:ext cx="7513318"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endParaRPr lang="en-US" sz="2200" kern="1200" dirty="0"/>
        </a:p>
      </dsp:txBody>
      <dsp:txXfrm>
        <a:off x="3962413" y="857127"/>
        <a:ext cx="7375648" cy="275341"/>
      </dsp:txXfrm>
    </dsp:sp>
    <dsp:sp modelId="{BAA24C85-76C1-45ED-9FA9-0470C9E947FF}">
      <dsp:nvSpPr>
        <dsp:cNvPr id="0" name=""/>
        <dsp:cNvSpPr/>
      </dsp:nvSpPr>
      <dsp:spPr>
        <a:xfrm>
          <a:off x="0" y="810411"/>
          <a:ext cx="393194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April 15, 2019</a:t>
          </a:r>
        </a:p>
      </dsp:txBody>
      <dsp:txXfrm>
        <a:off x="17921" y="828332"/>
        <a:ext cx="3896102" cy="331279"/>
      </dsp:txXfrm>
    </dsp:sp>
    <dsp:sp modelId="{55030F3A-AC08-4086-892D-248466DEFF41}">
      <dsp:nvSpPr>
        <dsp:cNvPr id="0" name=""/>
        <dsp:cNvSpPr/>
      </dsp:nvSpPr>
      <dsp:spPr>
        <a:xfrm>
          <a:off x="3929843" y="1215071"/>
          <a:ext cx="7571301"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Laws Signed by the Governor</a:t>
          </a:r>
        </a:p>
      </dsp:txBody>
      <dsp:txXfrm>
        <a:off x="3929843" y="1260961"/>
        <a:ext cx="7433631" cy="275341"/>
      </dsp:txXfrm>
    </dsp:sp>
    <dsp:sp modelId="{59F79B51-72EC-4B89-A68C-27D213845303}">
      <dsp:nvSpPr>
        <dsp:cNvPr id="0" name=""/>
        <dsp:cNvSpPr/>
      </dsp:nvSpPr>
      <dsp:spPr>
        <a:xfrm>
          <a:off x="5055" y="1215071"/>
          <a:ext cx="3924788"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June 10 &amp; June 13, 2019</a:t>
          </a:r>
        </a:p>
      </dsp:txBody>
      <dsp:txXfrm>
        <a:off x="22976" y="1232992"/>
        <a:ext cx="3888946" cy="331279"/>
      </dsp:txXfrm>
    </dsp:sp>
    <dsp:sp modelId="{2292FC6D-FCAB-4475-9F9A-2B586DC667FF}">
      <dsp:nvSpPr>
        <dsp:cNvPr id="0" name=""/>
        <dsp:cNvSpPr/>
      </dsp:nvSpPr>
      <dsp:spPr>
        <a:xfrm>
          <a:off x="3929843" y="1618905"/>
          <a:ext cx="7571301"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p>
      </dsp:txBody>
      <dsp:txXfrm>
        <a:off x="3929843" y="1664795"/>
        <a:ext cx="7433631" cy="275341"/>
      </dsp:txXfrm>
    </dsp:sp>
    <dsp:sp modelId="{DF86ACB8-CDA9-4C3C-B68A-6BAA60FF434B}">
      <dsp:nvSpPr>
        <dsp:cNvPr id="0" name=""/>
        <dsp:cNvSpPr/>
      </dsp:nvSpPr>
      <dsp:spPr>
        <a:xfrm>
          <a:off x="5055" y="1618905"/>
          <a:ext cx="3924788"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August 21, 2019</a:t>
          </a:r>
        </a:p>
      </dsp:txBody>
      <dsp:txXfrm>
        <a:off x="22976" y="1636826"/>
        <a:ext cx="3888946" cy="331279"/>
      </dsp:txXfrm>
    </dsp:sp>
    <dsp:sp modelId="{E0CEFFA0-F032-4073-B9F9-B2398E3E818B}">
      <dsp:nvSpPr>
        <dsp:cNvPr id="0" name=""/>
        <dsp:cNvSpPr/>
      </dsp:nvSpPr>
      <dsp:spPr>
        <a:xfrm>
          <a:off x="3929843" y="2022739"/>
          <a:ext cx="7571301"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p>
      </dsp:txBody>
      <dsp:txXfrm>
        <a:off x="3929843" y="2068629"/>
        <a:ext cx="7433631" cy="275341"/>
      </dsp:txXfrm>
    </dsp:sp>
    <dsp:sp modelId="{987C7A0B-FCBF-4B89-85B7-3F57C1E981BC}">
      <dsp:nvSpPr>
        <dsp:cNvPr id="0" name=""/>
        <dsp:cNvSpPr/>
      </dsp:nvSpPr>
      <dsp:spPr>
        <a:xfrm>
          <a:off x="5055" y="2022739"/>
          <a:ext cx="3924788"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September 24-25, 2019</a:t>
          </a:r>
        </a:p>
      </dsp:txBody>
      <dsp:txXfrm>
        <a:off x="22976" y="2040660"/>
        <a:ext cx="3888946" cy="331279"/>
      </dsp:txXfrm>
    </dsp:sp>
    <dsp:sp modelId="{E7AA0425-3212-4388-B999-03736022AAC9}">
      <dsp:nvSpPr>
        <dsp:cNvPr id="0" name=""/>
        <dsp:cNvSpPr/>
      </dsp:nvSpPr>
      <dsp:spPr>
        <a:xfrm>
          <a:off x="3929843" y="2426573"/>
          <a:ext cx="7571301"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p>
      </dsp:txBody>
      <dsp:txXfrm>
        <a:off x="3929843" y="2472463"/>
        <a:ext cx="7433631" cy="275341"/>
      </dsp:txXfrm>
    </dsp:sp>
    <dsp:sp modelId="{AF2F693F-606E-46F7-BBDD-22457D54F0CC}">
      <dsp:nvSpPr>
        <dsp:cNvPr id="0" name=""/>
        <dsp:cNvSpPr/>
      </dsp:nvSpPr>
      <dsp:spPr>
        <a:xfrm>
          <a:off x="5055" y="2426573"/>
          <a:ext cx="3924788"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October 29-30, 2019</a:t>
          </a:r>
        </a:p>
      </dsp:txBody>
      <dsp:txXfrm>
        <a:off x="22976" y="2444494"/>
        <a:ext cx="3888946" cy="331279"/>
      </dsp:txXfrm>
    </dsp:sp>
    <dsp:sp modelId="{AC7C0116-30E1-4D93-A849-E3CF66744C15}">
      <dsp:nvSpPr>
        <dsp:cNvPr id="0" name=""/>
        <dsp:cNvSpPr/>
      </dsp:nvSpPr>
      <dsp:spPr>
        <a:xfrm>
          <a:off x="3934898" y="2828010"/>
          <a:ext cx="7571301"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endParaRPr lang="en-US" sz="2200" kern="1200" dirty="0"/>
        </a:p>
      </dsp:txBody>
      <dsp:txXfrm>
        <a:off x="3934898" y="2873900"/>
        <a:ext cx="7433631" cy="275341"/>
      </dsp:txXfrm>
    </dsp:sp>
    <dsp:sp modelId="{666A18C0-A55A-498B-8790-62C1FFAD15E1}">
      <dsp:nvSpPr>
        <dsp:cNvPr id="0" name=""/>
        <dsp:cNvSpPr/>
      </dsp:nvSpPr>
      <dsp:spPr>
        <a:xfrm>
          <a:off x="5055" y="2830407"/>
          <a:ext cx="3924788"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November 13, 2019</a:t>
          </a:r>
        </a:p>
      </dsp:txBody>
      <dsp:txXfrm>
        <a:off x="22976" y="2848328"/>
        <a:ext cx="3888946" cy="331279"/>
      </dsp:txXfrm>
    </dsp:sp>
    <dsp:sp modelId="{587D2B65-C36F-4C64-9A80-FC57E0CC5978}">
      <dsp:nvSpPr>
        <dsp:cNvPr id="0" name=""/>
        <dsp:cNvSpPr/>
      </dsp:nvSpPr>
      <dsp:spPr>
        <a:xfrm>
          <a:off x="3957885" y="3234792"/>
          <a:ext cx="7509291" cy="39439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TEMAC Meeting  - Austin</a:t>
          </a:r>
        </a:p>
      </dsp:txBody>
      <dsp:txXfrm>
        <a:off x="3957885" y="3284091"/>
        <a:ext cx="7361394" cy="295793"/>
      </dsp:txXfrm>
    </dsp:sp>
    <dsp:sp modelId="{D6499E58-2D31-433D-90C7-534A1D05C7F2}">
      <dsp:nvSpPr>
        <dsp:cNvPr id="0" name=""/>
        <dsp:cNvSpPr/>
      </dsp:nvSpPr>
      <dsp:spPr>
        <a:xfrm>
          <a:off x="0" y="3242013"/>
          <a:ext cx="3918862" cy="3954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November 14, 2019</a:t>
          </a:r>
        </a:p>
      </dsp:txBody>
      <dsp:txXfrm>
        <a:off x="19306" y="3261319"/>
        <a:ext cx="3880250" cy="356880"/>
      </dsp:txXfrm>
    </dsp:sp>
    <dsp:sp modelId="{5EBB0621-15CA-404F-9822-32E0A29B7CEC}">
      <dsp:nvSpPr>
        <dsp:cNvPr id="0" name=""/>
        <dsp:cNvSpPr/>
      </dsp:nvSpPr>
      <dsp:spPr>
        <a:xfrm>
          <a:off x="3962414" y="3666446"/>
          <a:ext cx="7533155" cy="37628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EMPD Working Group Meeting</a:t>
          </a:r>
        </a:p>
      </dsp:txBody>
      <dsp:txXfrm>
        <a:off x="3962414" y="3713481"/>
        <a:ext cx="7392050" cy="282211"/>
      </dsp:txXfrm>
    </dsp:sp>
    <dsp:sp modelId="{97DBA2E0-A7E5-46EE-8F18-6B6011AE95D8}">
      <dsp:nvSpPr>
        <dsp:cNvPr id="0" name=""/>
        <dsp:cNvSpPr/>
      </dsp:nvSpPr>
      <dsp:spPr>
        <a:xfrm>
          <a:off x="0" y="3683695"/>
          <a:ext cx="3951784" cy="3417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December 3-4, 2019</a:t>
          </a:r>
        </a:p>
      </dsp:txBody>
      <dsp:txXfrm>
        <a:off x="16684" y="3700379"/>
        <a:ext cx="3918416" cy="308415"/>
      </dsp:txXfrm>
    </dsp:sp>
    <dsp:sp modelId="{C8746DD0-C2DF-4DD2-80D6-80B520D6DAE0}">
      <dsp:nvSpPr>
        <dsp:cNvPr id="0" name=""/>
        <dsp:cNvSpPr/>
      </dsp:nvSpPr>
      <dsp:spPr>
        <a:xfrm>
          <a:off x="3962413" y="4079440"/>
          <a:ext cx="7513318"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p>
      </dsp:txBody>
      <dsp:txXfrm>
        <a:off x="3962413" y="4125330"/>
        <a:ext cx="7375648" cy="275341"/>
      </dsp:txXfrm>
    </dsp:sp>
    <dsp:sp modelId="{2567F8A2-C63C-411C-8F3C-14E9EAE2C905}">
      <dsp:nvSpPr>
        <dsp:cNvPr id="0" name=""/>
        <dsp:cNvSpPr/>
      </dsp:nvSpPr>
      <dsp:spPr>
        <a:xfrm>
          <a:off x="0" y="4083144"/>
          <a:ext cx="393194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December 3-4, 2019</a:t>
          </a:r>
        </a:p>
      </dsp:txBody>
      <dsp:txXfrm>
        <a:off x="17921" y="4101065"/>
        <a:ext cx="3896102" cy="331279"/>
      </dsp:txXfrm>
    </dsp:sp>
    <dsp:sp modelId="{68955D4B-C7FF-42F6-B771-191186D4C7A5}">
      <dsp:nvSpPr>
        <dsp:cNvPr id="0" name=""/>
        <dsp:cNvSpPr/>
      </dsp:nvSpPr>
      <dsp:spPr>
        <a:xfrm>
          <a:off x="3962413" y="4483274"/>
          <a:ext cx="7513318"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Region I Roadshow</a:t>
          </a:r>
        </a:p>
      </dsp:txBody>
      <dsp:txXfrm>
        <a:off x="3962413" y="4529164"/>
        <a:ext cx="7375648" cy="275341"/>
      </dsp:txXfrm>
    </dsp:sp>
    <dsp:sp modelId="{9CE48AEF-E1A4-4681-858D-92A00A4FCC6A}">
      <dsp:nvSpPr>
        <dsp:cNvPr id="0" name=""/>
        <dsp:cNvSpPr/>
      </dsp:nvSpPr>
      <dsp:spPr>
        <a:xfrm>
          <a:off x="0" y="4495800"/>
          <a:ext cx="393194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0" kern="1200" dirty="0"/>
            <a:t>February 3-7, 2020</a:t>
          </a:r>
        </a:p>
      </dsp:txBody>
      <dsp:txXfrm>
        <a:off x="17921" y="4513721"/>
        <a:ext cx="3896102" cy="331279"/>
      </dsp:txXfrm>
    </dsp:sp>
    <dsp:sp modelId="{A6FB5F90-4B6B-4D48-8A73-FA513518119F}">
      <dsp:nvSpPr>
        <dsp:cNvPr id="0" name=""/>
        <dsp:cNvSpPr/>
      </dsp:nvSpPr>
      <dsp:spPr>
        <a:xfrm>
          <a:off x="3915500" y="4887108"/>
          <a:ext cx="7590003" cy="3671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Meeting</a:t>
          </a:r>
        </a:p>
      </dsp:txBody>
      <dsp:txXfrm>
        <a:off x="3915500" y="4932998"/>
        <a:ext cx="7452333" cy="275341"/>
      </dsp:txXfrm>
    </dsp:sp>
    <dsp:sp modelId="{138632F5-F696-4093-8321-9EAE166C35B7}">
      <dsp:nvSpPr>
        <dsp:cNvPr id="0" name=""/>
        <dsp:cNvSpPr/>
      </dsp:nvSpPr>
      <dsp:spPr>
        <a:xfrm>
          <a:off x="695" y="4887108"/>
          <a:ext cx="3914804" cy="367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0" i="0" kern="1200" dirty="0"/>
            <a:t>February 12-13, 2020</a:t>
          </a:r>
        </a:p>
      </dsp:txBody>
      <dsp:txXfrm>
        <a:off x="18616" y="4905029"/>
        <a:ext cx="3878962" cy="331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2853F-54C0-417C-B636-395D5ADA470D}">
      <dsp:nvSpPr>
        <dsp:cNvPr id="0" name=""/>
        <dsp:cNvSpPr/>
      </dsp:nvSpPr>
      <dsp:spPr>
        <a:xfrm>
          <a:off x="3962390" y="1957"/>
          <a:ext cx="7513318"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EMAT &amp; TEMAC Meetings</a:t>
          </a:r>
        </a:p>
      </dsp:txBody>
      <dsp:txXfrm>
        <a:off x="3962390" y="62208"/>
        <a:ext cx="7332565" cy="361505"/>
      </dsp:txXfrm>
    </dsp:sp>
    <dsp:sp modelId="{975AA4D1-6202-43FC-9FAD-011520B0C29C}">
      <dsp:nvSpPr>
        <dsp:cNvPr id="0" name=""/>
        <dsp:cNvSpPr/>
      </dsp:nvSpPr>
      <dsp:spPr>
        <a:xfrm>
          <a:off x="0" y="17719"/>
          <a:ext cx="393189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February 24, 2020</a:t>
          </a:r>
        </a:p>
      </dsp:txBody>
      <dsp:txXfrm>
        <a:off x="23530" y="41249"/>
        <a:ext cx="3884838" cy="434947"/>
      </dsp:txXfrm>
    </dsp:sp>
    <dsp:sp modelId="{9259BCE3-9766-4260-AB2C-2F07D53BF5F5}">
      <dsp:nvSpPr>
        <dsp:cNvPr id="0" name=""/>
        <dsp:cNvSpPr/>
      </dsp:nvSpPr>
      <dsp:spPr>
        <a:xfrm>
          <a:off x="3962390" y="532166"/>
          <a:ext cx="7513318"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Final Briefing to Committee</a:t>
          </a:r>
        </a:p>
      </dsp:txBody>
      <dsp:txXfrm>
        <a:off x="3962390" y="592417"/>
        <a:ext cx="7332565" cy="361505"/>
      </dsp:txXfrm>
    </dsp:sp>
    <dsp:sp modelId="{E2390C59-8E91-409A-952E-1A41FFC0B64C}">
      <dsp:nvSpPr>
        <dsp:cNvPr id="0" name=""/>
        <dsp:cNvSpPr/>
      </dsp:nvSpPr>
      <dsp:spPr>
        <a:xfrm>
          <a:off x="0" y="547927"/>
          <a:ext cx="393189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0" kern="1200" dirty="0"/>
            <a:t>April 2020</a:t>
          </a:r>
        </a:p>
      </dsp:txBody>
      <dsp:txXfrm>
        <a:off x="23530" y="571457"/>
        <a:ext cx="3884838" cy="434947"/>
      </dsp:txXfrm>
    </dsp:sp>
    <dsp:sp modelId="{55030F3A-AC08-4086-892D-248466DEFF41}">
      <dsp:nvSpPr>
        <dsp:cNvPr id="0" name=""/>
        <dsp:cNvSpPr/>
      </dsp:nvSpPr>
      <dsp:spPr>
        <a:xfrm>
          <a:off x="3929843" y="1062374"/>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Recommendations Made Public</a:t>
          </a:r>
        </a:p>
      </dsp:txBody>
      <dsp:txXfrm>
        <a:off x="3929843" y="1122625"/>
        <a:ext cx="7390548" cy="361505"/>
      </dsp:txXfrm>
    </dsp:sp>
    <dsp:sp modelId="{59F79B51-72EC-4B89-A68C-27D213845303}">
      <dsp:nvSpPr>
        <dsp:cNvPr id="0" name=""/>
        <dsp:cNvSpPr/>
      </dsp:nvSpPr>
      <dsp:spPr>
        <a:xfrm>
          <a:off x="5055" y="1062374"/>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April 15, 2020</a:t>
          </a:r>
        </a:p>
      </dsp:txBody>
      <dsp:txXfrm>
        <a:off x="28585" y="1085904"/>
        <a:ext cx="3877728" cy="434947"/>
      </dsp:txXfrm>
    </dsp:sp>
    <dsp:sp modelId="{2292FC6D-FCAB-4475-9F9A-2B586DC667FF}">
      <dsp:nvSpPr>
        <dsp:cNvPr id="0" name=""/>
        <dsp:cNvSpPr/>
      </dsp:nvSpPr>
      <dsp:spPr>
        <a:xfrm>
          <a:off x="3929843" y="2129096"/>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Texas Emergency Management Conference</a:t>
          </a:r>
        </a:p>
      </dsp:txBody>
      <dsp:txXfrm>
        <a:off x="3929843" y="2189347"/>
        <a:ext cx="7390548" cy="361505"/>
      </dsp:txXfrm>
    </dsp:sp>
    <dsp:sp modelId="{DF86ACB8-CDA9-4C3C-B68A-6BAA60FF434B}">
      <dsp:nvSpPr>
        <dsp:cNvPr id="0" name=""/>
        <dsp:cNvSpPr/>
      </dsp:nvSpPr>
      <dsp:spPr>
        <a:xfrm>
          <a:off x="13" y="2133608"/>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May 18-21, 2020</a:t>
          </a:r>
        </a:p>
      </dsp:txBody>
      <dsp:txXfrm>
        <a:off x="23543" y="2157138"/>
        <a:ext cx="3877728" cy="434947"/>
      </dsp:txXfrm>
    </dsp:sp>
    <dsp:sp modelId="{E0CEFFA0-F032-4073-B9F9-B2398E3E818B}">
      <dsp:nvSpPr>
        <dsp:cNvPr id="0" name=""/>
        <dsp:cNvSpPr/>
      </dsp:nvSpPr>
      <dsp:spPr>
        <a:xfrm>
          <a:off x="3934885" y="1586278"/>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Public Comment Period</a:t>
          </a:r>
        </a:p>
      </dsp:txBody>
      <dsp:txXfrm>
        <a:off x="3934885" y="1646529"/>
        <a:ext cx="7390548" cy="361505"/>
      </dsp:txXfrm>
    </dsp:sp>
    <dsp:sp modelId="{987C7A0B-FCBF-4B89-85B7-3F57C1E981BC}">
      <dsp:nvSpPr>
        <dsp:cNvPr id="0" name=""/>
        <dsp:cNvSpPr/>
      </dsp:nvSpPr>
      <dsp:spPr>
        <a:xfrm>
          <a:off x="13" y="1581771"/>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April 15, 2020 – June, 15, 2020</a:t>
          </a:r>
        </a:p>
      </dsp:txBody>
      <dsp:txXfrm>
        <a:off x="23543" y="1605301"/>
        <a:ext cx="3877728" cy="434947"/>
      </dsp:txXfrm>
    </dsp:sp>
    <dsp:sp modelId="{E7AA0425-3212-4388-B999-03736022AAC9}">
      <dsp:nvSpPr>
        <dsp:cNvPr id="0" name=""/>
        <dsp:cNvSpPr/>
      </dsp:nvSpPr>
      <dsp:spPr>
        <a:xfrm>
          <a:off x="3929843" y="2653000"/>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Working Group Creates Final Draft</a:t>
          </a:r>
        </a:p>
      </dsp:txBody>
      <dsp:txXfrm>
        <a:off x="3929843" y="2713251"/>
        <a:ext cx="7390548" cy="361505"/>
      </dsp:txXfrm>
    </dsp:sp>
    <dsp:sp modelId="{AF2F693F-606E-46F7-BBDD-22457D54F0CC}">
      <dsp:nvSpPr>
        <dsp:cNvPr id="0" name=""/>
        <dsp:cNvSpPr/>
      </dsp:nvSpPr>
      <dsp:spPr>
        <a:xfrm>
          <a:off x="5055" y="2653000"/>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June 15, 2020-September 1, 2020</a:t>
          </a:r>
        </a:p>
      </dsp:txBody>
      <dsp:txXfrm>
        <a:off x="28585" y="2676530"/>
        <a:ext cx="3877728" cy="434947"/>
      </dsp:txXfrm>
    </dsp:sp>
    <dsp:sp modelId="{904D528A-3CD5-4B38-A777-4FA4607482C9}">
      <dsp:nvSpPr>
        <dsp:cNvPr id="0" name=""/>
        <dsp:cNvSpPr/>
      </dsp:nvSpPr>
      <dsp:spPr>
        <a:xfrm>
          <a:off x="3962390" y="3183208"/>
          <a:ext cx="7513318"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Texas Municipal League</a:t>
          </a:r>
        </a:p>
      </dsp:txBody>
      <dsp:txXfrm>
        <a:off x="3962390" y="3243459"/>
        <a:ext cx="7332565" cy="361505"/>
      </dsp:txXfrm>
    </dsp:sp>
    <dsp:sp modelId="{79B627C2-818F-4D80-B14B-8D68EDE21380}">
      <dsp:nvSpPr>
        <dsp:cNvPr id="0" name=""/>
        <dsp:cNvSpPr/>
      </dsp:nvSpPr>
      <dsp:spPr>
        <a:xfrm>
          <a:off x="0" y="3183208"/>
          <a:ext cx="393189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0" kern="1200" dirty="0"/>
            <a:t>August 2020</a:t>
          </a:r>
        </a:p>
      </dsp:txBody>
      <dsp:txXfrm>
        <a:off x="23530" y="3206738"/>
        <a:ext cx="3884838" cy="434947"/>
      </dsp:txXfrm>
    </dsp:sp>
    <dsp:sp modelId="{AC7C0116-30E1-4D93-A849-E3CF66744C15}">
      <dsp:nvSpPr>
        <dsp:cNvPr id="0" name=""/>
        <dsp:cNvSpPr/>
      </dsp:nvSpPr>
      <dsp:spPr>
        <a:xfrm>
          <a:off x="3929843" y="3713417"/>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Final Draft of Working Group Recommendations Voted On</a:t>
          </a:r>
        </a:p>
      </dsp:txBody>
      <dsp:txXfrm>
        <a:off x="3929843" y="3773668"/>
        <a:ext cx="7390548" cy="361505"/>
      </dsp:txXfrm>
    </dsp:sp>
    <dsp:sp modelId="{666A18C0-A55A-498B-8790-62C1FFAD15E1}">
      <dsp:nvSpPr>
        <dsp:cNvPr id="0" name=""/>
        <dsp:cNvSpPr/>
      </dsp:nvSpPr>
      <dsp:spPr>
        <a:xfrm>
          <a:off x="5055" y="3713417"/>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October 2020</a:t>
          </a:r>
        </a:p>
      </dsp:txBody>
      <dsp:txXfrm>
        <a:off x="28585" y="3736947"/>
        <a:ext cx="3877728" cy="434947"/>
      </dsp:txXfrm>
    </dsp:sp>
    <dsp:sp modelId="{06CA2CED-ADBD-457D-9D61-DFA0F79789D6}">
      <dsp:nvSpPr>
        <dsp:cNvPr id="0" name=""/>
        <dsp:cNvSpPr/>
      </dsp:nvSpPr>
      <dsp:spPr>
        <a:xfrm>
          <a:off x="3962401" y="4243626"/>
          <a:ext cx="7513249"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Texas Association of Counties Meeting</a:t>
          </a:r>
        </a:p>
      </dsp:txBody>
      <dsp:txXfrm>
        <a:off x="3962401" y="4303877"/>
        <a:ext cx="7332496" cy="361505"/>
      </dsp:txXfrm>
    </dsp:sp>
    <dsp:sp modelId="{C1F9A728-C292-444B-B985-160D789F00B7}">
      <dsp:nvSpPr>
        <dsp:cNvPr id="0" name=""/>
        <dsp:cNvSpPr/>
      </dsp:nvSpPr>
      <dsp:spPr>
        <a:xfrm>
          <a:off x="0" y="4243626"/>
          <a:ext cx="3931852"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0" kern="1200" dirty="0"/>
            <a:t>November 1, 2020</a:t>
          </a:r>
        </a:p>
      </dsp:txBody>
      <dsp:txXfrm>
        <a:off x="23530" y="4267156"/>
        <a:ext cx="3884792" cy="434947"/>
      </dsp:txXfrm>
    </dsp:sp>
    <dsp:sp modelId="{A218F11E-6D2D-405A-9733-F7994C9EB6B4}">
      <dsp:nvSpPr>
        <dsp:cNvPr id="0" name=""/>
        <dsp:cNvSpPr/>
      </dsp:nvSpPr>
      <dsp:spPr>
        <a:xfrm>
          <a:off x="3929843" y="4773834"/>
          <a:ext cx="7571301" cy="48200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b="1" kern="1200" dirty="0"/>
            <a:t>Final Committee Recommendation Delivered to the State</a:t>
          </a:r>
        </a:p>
      </dsp:txBody>
      <dsp:txXfrm>
        <a:off x="3929843" y="4834085"/>
        <a:ext cx="7390548" cy="361505"/>
      </dsp:txXfrm>
    </dsp:sp>
    <dsp:sp modelId="{4F82FB3A-CE31-41DD-84F0-4FFD0E9A7569}">
      <dsp:nvSpPr>
        <dsp:cNvPr id="0" name=""/>
        <dsp:cNvSpPr/>
      </dsp:nvSpPr>
      <dsp:spPr>
        <a:xfrm>
          <a:off x="5055" y="4773834"/>
          <a:ext cx="3924788" cy="4820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a:t>November 1, 2020</a:t>
          </a:r>
        </a:p>
      </dsp:txBody>
      <dsp:txXfrm>
        <a:off x="28585" y="4797364"/>
        <a:ext cx="3877728" cy="4349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76505-AD86-4ADA-8AFB-0DBB0573BD4F}">
      <dsp:nvSpPr>
        <dsp:cNvPr id="0" name=""/>
        <dsp:cNvSpPr/>
      </dsp:nvSpPr>
      <dsp:spPr>
        <a:xfrm>
          <a:off x="1339" y="0"/>
          <a:ext cx="3482578"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a:t>Basic</a:t>
          </a:r>
        </a:p>
      </dsp:txBody>
      <dsp:txXfrm>
        <a:off x="1339" y="0"/>
        <a:ext cx="3482578" cy="1508760"/>
      </dsp:txXfrm>
    </dsp:sp>
    <dsp:sp modelId="{C5A742A0-8826-458A-AE95-7EB116E100B1}">
      <dsp:nvSpPr>
        <dsp:cNvPr id="0" name=""/>
        <dsp:cNvSpPr/>
      </dsp:nvSpPr>
      <dsp:spPr>
        <a:xfrm>
          <a:off x="349597" y="1066798"/>
          <a:ext cx="2786062" cy="482844"/>
        </a:xfrm>
        <a:prstGeom prst="roundRect">
          <a:avLst>
            <a:gd name="adj" fmla="val 10000"/>
          </a:avLst>
        </a:prstGeom>
        <a:solidFill>
          <a:srgbClr val="FF0000"/>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REQUIRED</a:t>
          </a:r>
        </a:p>
      </dsp:txBody>
      <dsp:txXfrm>
        <a:off x="363739" y="1080940"/>
        <a:ext cx="2757778" cy="454560"/>
      </dsp:txXfrm>
    </dsp:sp>
    <dsp:sp modelId="{B597DCEC-24AF-4674-83B3-D2007EFB3FD9}">
      <dsp:nvSpPr>
        <dsp:cNvPr id="0" name=""/>
        <dsp:cNvSpPr/>
      </dsp:nvSpPr>
      <dsp:spPr>
        <a:xfrm>
          <a:off x="349597" y="1608944"/>
          <a:ext cx="2786062" cy="4828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Required prerequisites </a:t>
          </a:r>
          <a:r>
            <a:rPr lang="en-US" sz="1200" kern="1200" dirty="0">
              <a:solidFill>
                <a:schemeClr val="bg1"/>
              </a:solidFill>
            </a:rPr>
            <a:t>include NIMS/ICS </a:t>
          </a:r>
          <a:br>
            <a:rPr lang="en-US" sz="1200" kern="1200" dirty="0">
              <a:solidFill>
                <a:schemeClr val="bg1"/>
              </a:solidFill>
            </a:rPr>
          </a:br>
          <a:r>
            <a:rPr lang="en-US" sz="1200" kern="1200" dirty="0">
              <a:solidFill>
                <a:schemeClr val="bg1"/>
              </a:solidFill>
            </a:rPr>
            <a:t>100, 200, 700 &amp; 800 </a:t>
          </a:r>
          <a:endParaRPr lang="en-US" sz="1200" kern="1200" dirty="0"/>
        </a:p>
      </dsp:txBody>
      <dsp:txXfrm>
        <a:off x="363739" y="1623086"/>
        <a:ext cx="2757778" cy="454560"/>
      </dsp:txXfrm>
    </dsp:sp>
    <dsp:sp modelId="{BC9C6361-05F2-45E4-805E-605E6AB3F319}">
      <dsp:nvSpPr>
        <dsp:cNvPr id="0" name=""/>
        <dsp:cNvSpPr/>
      </dsp:nvSpPr>
      <dsp:spPr>
        <a:xfrm>
          <a:off x="349597" y="2166073"/>
          <a:ext cx="2786062" cy="4828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~40 hours of training</a:t>
          </a:r>
        </a:p>
      </dsp:txBody>
      <dsp:txXfrm>
        <a:off x="363739" y="2180215"/>
        <a:ext cx="2757778" cy="454560"/>
      </dsp:txXfrm>
    </dsp:sp>
    <dsp:sp modelId="{3C206A86-D1D8-4244-89D8-1E565B8A9B88}">
      <dsp:nvSpPr>
        <dsp:cNvPr id="0" name=""/>
        <dsp:cNvSpPr/>
      </dsp:nvSpPr>
      <dsp:spPr>
        <a:xfrm>
          <a:off x="349597" y="2723202"/>
          <a:ext cx="2786062" cy="4828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No years of experience required</a:t>
          </a:r>
        </a:p>
      </dsp:txBody>
      <dsp:txXfrm>
        <a:off x="363739" y="2737344"/>
        <a:ext cx="2757778" cy="454560"/>
      </dsp:txXfrm>
    </dsp:sp>
    <dsp:sp modelId="{975B9E32-D8B9-426F-8CA4-6E0E16C9BEC9}">
      <dsp:nvSpPr>
        <dsp:cNvPr id="0" name=""/>
        <dsp:cNvSpPr/>
      </dsp:nvSpPr>
      <dsp:spPr>
        <a:xfrm>
          <a:off x="349597" y="3280331"/>
          <a:ext cx="2786062" cy="4828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Slate of other courses qualify for 40 hours</a:t>
          </a:r>
        </a:p>
      </dsp:txBody>
      <dsp:txXfrm>
        <a:off x="363739" y="3294473"/>
        <a:ext cx="2757778" cy="454560"/>
      </dsp:txXfrm>
    </dsp:sp>
    <dsp:sp modelId="{EE0C96A0-2A15-4B10-8DCB-6A95574089B3}">
      <dsp:nvSpPr>
        <dsp:cNvPr id="0" name=""/>
        <dsp:cNvSpPr/>
      </dsp:nvSpPr>
      <dsp:spPr>
        <a:xfrm>
          <a:off x="349597" y="3837459"/>
          <a:ext cx="2786062" cy="4828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Must obtain within one year</a:t>
          </a:r>
        </a:p>
      </dsp:txBody>
      <dsp:txXfrm>
        <a:off x="363739" y="3851601"/>
        <a:ext cx="2757778" cy="454560"/>
      </dsp:txXfrm>
    </dsp:sp>
    <dsp:sp modelId="{4C243BC2-D9F9-4699-9F59-24B1BF689F34}">
      <dsp:nvSpPr>
        <dsp:cNvPr id="0" name=""/>
        <dsp:cNvSpPr/>
      </dsp:nvSpPr>
      <dsp:spPr>
        <a:xfrm>
          <a:off x="3745110" y="0"/>
          <a:ext cx="3482578"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a:t>Intermediate</a:t>
          </a:r>
        </a:p>
      </dsp:txBody>
      <dsp:txXfrm>
        <a:off x="3745110" y="0"/>
        <a:ext cx="3482578" cy="1508760"/>
      </dsp:txXfrm>
    </dsp:sp>
    <dsp:sp modelId="{9D8F501C-F8BE-4377-8D31-86C76EB58D1A}">
      <dsp:nvSpPr>
        <dsp:cNvPr id="0" name=""/>
        <dsp:cNvSpPr/>
      </dsp:nvSpPr>
      <dsp:spPr>
        <a:xfrm>
          <a:off x="4093368" y="1134674"/>
          <a:ext cx="2786062" cy="411814"/>
        </a:xfrm>
        <a:prstGeom prst="roundRect">
          <a:avLst>
            <a:gd name="adj" fmla="val 10000"/>
          </a:avLst>
        </a:prstGeom>
        <a:solidFill>
          <a:srgbClr val="01AD29"/>
        </a:solidFill>
        <a:ln w="25400" cap="flat" cmpd="sng" algn="ctr">
          <a:solidFill>
            <a:srgbClr val="A6DD8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OPTIONAL</a:t>
          </a:r>
        </a:p>
      </dsp:txBody>
      <dsp:txXfrm>
        <a:off x="4105430" y="1146736"/>
        <a:ext cx="2761938" cy="387690"/>
      </dsp:txXfrm>
    </dsp:sp>
    <dsp:sp modelId="{108D6A9D-14A1-4A9B-A64F-2CA2B147E006}">
      <dsp:nvSpPr>
        <dsp:cNvPr id="0" name=""/>
        <dsp:cNvSpPr/>
      </dsp:nvSpPr>
      <dsp:spPr>
        <a:xfrm>
          <a:off x="4093368" y="160984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Minimum 5 years EM experience</a:t>
          </a:r>
        </a:p>
      </dsp:txBody>
      <dsp:txXfrm>
        <a:off x="4105430" y="1621907"/>
        <a:ext cx="2761938" cy="387690"/>
      </dsp:txXfrm>
    </dsp:sp>
    <dsp:sp modelId="{BE5E1592-C8BD-45E2-AC3E-D0DE36EF0CD5}">
      <dsp:nvSpPr>
        <dsp:cNvPr id="0" name=""/>
        <dsp:cNvSpPr/>
      </dsp:nvSpPr>
      <dsp:spPr>
        <a:xfrm>
          <a:off x="4093368" y="2085016"/>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~200 hours of training </a:t>
          </a:r>
        </a:p>
      </dsp:txBody>
      <dsp:txXfrm>
        <a:off x="4105430" y="2097078"/>
        <a:ext cx="2761938" cy="387690"/>
      </dsp:txXfrm>
    </dsp:sp>
    <dsp:sp modelId="{29751476-196A-4FFA-B4A7-DD033C6F4B7B}">
      <dsp:nvSpPr>
        <dsp:cNvPr id="0" name=""/>
        <dsp:cNvSpPr/>
      </dsp:nvSpPr>
      <dsp:spPr>
        <a:xfrm>
          <a:off x="4093368" y="2560187"/>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Training from both TDEM &amp; FEMA qualify</a:t>
          </a:r>
        </a:p>
      </dsp:txBody>
      <dsp:txXfrm>
        <a:off x="4105430" y="2572249"/>
        <a:ext cx="2761938" cy="387690"/>
      </dsp:txXfrm>
    </dsp:sp>
    <dsp:sp modelId="{9D683B50-B57A-4486-BF0B-A3F293C0702C}">
      <dsp:nvSpPr>
        <dsp:cNvPr id="0" name=""/>
        <dsp:cNvSpPr/>
      </dsp:nvSpPr>
      <dsp:spPr>
        <a:xfrm>
          <a:off x="4093368" y="301718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Completion of the FEMA Professional Development Series (PDS)</a:t>
          </a:r>
          <a:endParaRPr lang="en-US" sz="1200" kern="1200" dirty="0"/>
        </a:p>
      </dsp:txBody>
      <dsp:txXfrm>
        <a:off x="4105430" y="3029247"/>
        <a:ext cx="2761938" cy="387690"/>
      </dsp:txXfrm>
    </dsp:sp>
    <dsp:sp modelId="{25F9D32A-2946-46D2-A032-B006544CEF4E}">
      <dsp:nvSpPr>
        <dsp:cNvPr id="0" name=""/>
        <dsp:cNvSpPr/>
      </dsp:nvSpPr>
      <dsp:spPr>
        <a:xfrm>
          <a:off x="4093368" y="3887684"/>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endParaRPr lang="en-US" sz="1200" kern="1200" dirty="0"/>
        </a:p>
      </dsp:txBody>
      <dsp:txXfrm>
        <a:off x="4105430" y="3899746"/>
        <a:ext cx="2761938" cy="387690"/>
      </dsp:txXfrm>
    </dsp:sp>
    <dsp:sp modelId="{34C6EE8C-F659-49BF-8088-B22AD463B317}">
      <dsp:nvSpPr>
        <dsp:cNvPr id="0" name=""/>
        <dsp:cNvSpPr/>
      </dsp:nvSpPr>
      <dsp:spPr>
        <a:xfrm>
          <a:off x="4093368" y="436285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endParaRPr lang="en-US" sz="1200" kern="1200" dirty="0"/>
        </a:p>
      </dsp:txBody>
      <dsp:txXfrm>
        <a:off x="4105430" y="4374917"/>
        <a:ext cx="2761938" cy="387690"/>
      </dsp:txXfrm>
    </dsp:sp>
    <dsp:sp modelId="{FA249E2B-7103-4B21-AAF7-8BB6C1DF0FA8}">
      <dsp:nvSpPr>
        <dsp:cNvPr id="0" name=""/>
        <dsp:cNvSpPr/>
      </dsp:nvSpPr>
      <dsp:spPr>
        <a:xfrm>
          <a:off x="7488882" y="0"/>
          <a:ext cx="3482578" cy="5029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a:t>Advanced</a:t>
          </a:r>
        </a:p>
      </dsp:txBody>
      <dsp:txXfrm>
        <a:off x="7488882" y="0"/>
        <a:ext cx="3482578" cy="1508760"/>
      </dsp:txXfrm>
    </dsp:sp>
    <dsp:sp modelId="{D2783C5C-886B-4178-8F0E-E36450023BD5}">
      <dsp:nvSpPr>
        <dsp:cNvPr id="0" name=""/>
        <dsp:cNvSpPr/>
      </dsp:nvSpPr>
      <dsp:spPr>
        <a:xfrm>
          <a:off x="7837140" y="1134674"/>
          <a:ext cx="2786062" cy="411814"/>
        </a:xfrm>
        <a:prstGeom prst="roundRect">
          <a:avLst>
            <a:gd name="adj" fmla="val 10000"/>
          </a:avLst>
        </a:prstGeom>
        <a:solidFill>
          <a:srgbClr val="01AD29"/>
        </a:solidFill>
        <a:ln w="25400" cap="flat" cmpd="sng" algn="ctr">
          <a:solidFill>
            <a:srgbClr val="A6DD8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OPTIONAL</a:t>
          </a:r>
        </a:p>
      </dsp:txBody>
      <dsp:txXfrm>
        <a:off x="7849202" y="1146736"/>
        <a:ext cx="2761938" cy="387690"/>
      </dsp:txXfrm>
    </dsp:sp>
    <dsp:sp modelId="{F9AF9060-CE62-4CD1-AED2-4BFD823F5B8B}">
      <dsp:nvSpPr>
        <dsp:cNvPr id="0" name=""/>
        <dsp:cNvSpPr/>
      </dsp:nvSpPr>
      <dsp:spPr>
        <a:xfrm>
          <a:off x="7837140" y="160984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Minimum 10 years EM experience</a:t>
          </a:r>
        </a:p>
      </dsp:txBody>
      <dsp:txXfrm>
        <a:off x="7849202" y="1621907"/>
        <a:ext cx="2761938" cy="387690"/>
      </dsp:txXfrm>
    </dsp:sp>
    <dsp:sp modelId="{A73ECE0D-116D-4F89-937A-94439DFD6D3C}">
      <dsp:nvSpPr>
        <dsp:cNvPr id="0" name=""/>
        <dsp:cNvSpPr/>
      </dsp:nvSpPr>
      <dsp:spPr>
        <a:xfrm>
          <a:off x="7837140" y="2085016"/>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~400 hours of training</a:t>
          </a:r>
        </a:p>
      </dsp:txBody>
      <dsp:txXfrm>
        <a:off x="7849202" y="2097078"/>
        <a:ext cx="2761938" cy="387690"/>
      </dsp:txXfrm>
    </dsp:sp>
    <dsp:sp modelId="{32FCCBF1-37CC-404F-8703-FDF2A64F9FAF}">
      <dsp:nvSpPr>
        <dsp:cNvPr id="0" name=""/>
        <dsp:cNvSpPr/>
      </dsp:nvSpPr>
      <dsp:spPr>
        <a:xfrm>
          <a:off x="7837140" y="2560187"/>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Training from both TDEM &amp; FEMA qualify</a:t>
          </a:r>
        </a:p>
      </dsp:txBody>
      <dsp:txXfrm>
        <a:off x="7849202" y="2572249"/>
        <a:ext cx="2761938" cy="387690"/>
      </dsp:txXfrm>
    </dsp:sp>
    <dsp:sp modelId="{3E6B580B-F1BA-43CD-9C96-4D33EB577536}">
      <dsp:nvSpPr>
        <dsp:cNvPr id="0" name=""/>
        <dsp:cNvSpPr/>
      </dsp:nvSpPr>
      <dsp:spPr>
        <a:xfrm>
          <a:off x="7843687" y="302465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t>Completion of the FEMA/TDEM Advanced Professional Series (APS) </a:t>
          </a:r>
          <a:endParaRPr lang="en-US" sz="1200" kern="1200" dirty="0"/>
        </a:p>
      </dsp:txBody>
      <dsp:txXfrm>
        <a:off x="7855749" y="3036717"/>
        <a:ext cx="2761938" cy="387690"/>
      </dsp:txXfrm>
    </dsp:sp>
    <dsp:sp modelId="{D97AEAED-3FE7-4BF2-BEE4-79FB8D98FD74}">
      <dsp:nvSpPr>
        <dsp:cNvPr id="0" name=""/>
        <dsp:cNvSpPr/>
      </dsp:nvSpPr>
      <dsp:spPr>
        <a:xfrm>
          <a:off x="7837140" y="3887684"/>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endParaRPr lang="en-US" sz="1200" kern="1200" dirty="0"/>
        </a:p>
      </dsp:txBody>
      <dsp:txXfrm>
        <a:off x="7849202" y="3899746"/>
        <a:ext cx="2761938" cy="387690"/>
      </dsp:txXfrm>
    </dsp:sp>
    <dsp:sp modelId="{0961FE47-9DC3-4C27-BC4D-654EF8CCD6B8}">
      <dsp:nvSpPr>
        <dsp:cNvPr id="0" name=""/>
        <dsp:cNvSpPr/>
      </dsp:nvSpPr>
      <dsp:spPr>
        <a:xfrm>
          <a:off x="7837140" y="4362855"/>
          <a:ext cx="2786062" cy="4118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endParaRPr lang="en-US" sz="1200" kern="1200" dirty="0"/>
        </a:p>
      </dsp:txBody>
      <dsp:txXfrm>
        <a:off x="7849202" y="4374917"/>
        <a:ext cx="2761938" cy="3876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34D5-44B0-41F1-8468-8FB802C44026}">
      <dsp:nvSpPr>
        <dsp:cNvPr id="0" name=""/>
        <dsp:cNvSpPr/>
      </dsp:nvSpPr>
      <dsp:spPr>
        <a:xfrm rot="5400000">
          <a:off x="6814006" y="-2861179"/>
          <a:ext cx="880467" cy="6827520"/>
        </a:xfrm>
        <a:prstGeom prst="round2SameRect">
          <a:avLst/>
        </a:prstGeom>
        <a:solidFill>
          <a:schemeClr val="bg1">
            <a:lumMod val="8500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b="0" kern="1200" dirty="0"/>
            <a:t>Required</a:t>
          </a:r>
        </a:p>
      </dsp:txBody>
      <dsp:txXfrm rot="-5400000">
        <a:off x="3840480" y="155328"/>
        <a:ext cx="6784539" cy="794505"/>
      </dsp:txXfrm>
    </dsp:sp>
    <dsp:sp modelId="{C9D624F1-FC01-4D8E-9510-FB4F9CE4A09E}">
      <dsp:nvSpPr>
        <dsp:cNvPr id="0" name=""/>
        <dsp:cNvSpPr/>
      </dsp:nvSpPr>
      <dsp:spPr>
        <a:xfrm>
          <a:off x="0" y="2288"/>
          <a:ext cx="3840480" cy="1100583"/>
        </a:xfrm>
        <a:prstGeom prst="roundRect">
          <a:avLst/>
        </a:prstGeom>
        <a:solidFill>
          <a:schemeClr val="bg1">
            <a:lumMod val="6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b="1" kern="1200" dirty="0"/>
            <a:t>Prerequisites</a:t>
          </a:r>
        </a:p>
      </dsp:txBody>
      <dsp:txXfrm>
        <a:off x="53726" y="56014"/>
        <a:ext cx="3733028" cy="993131"/>
      </dsp:txXfrm>
    </dsp:sp>
    <dsp:sp modelId="{0B29549E-4041-428B-A65C-1F252DCC2DB1}">
      <dsp:nvSpPr>
        <dsp:cNvPr id="0" name=""/>
        <dsp:cNvSpPr/>
      </dsp:nvSpPr>
      <dsp:spPr>
        <a:xfrm rot="5400000">
          <a:off x="6814006" y="-1705566"/>
          <a:ext cx="880467" cy="6827520"/>
        </a:xfrm>
        <a:prstGeom prst="round2SameRect">
          <a:avLst/>
        </a:prstGeom>
        <a:solidFill>
          <a:schemeClr val="accent3">
            <a:lumMod val="40000"/>
            <a:lumOff val="60000"/>
            <a:alpha val="90000"/>
          </a:schemeClr>
        </a:solidFill>
        <a:ln w="25400" cap="flat" cmpd="sng" algn="ctr">
          <a:solidFill>
            <a:schemeClr val="bg1">
              <a:lumMod val="6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Required</a:t>
          </a:r>
        </a:p>
      </dsp:txBody>
      <dsp:txXfrm rot="-5400000">
        <a:off x="3840480" y="1310941"/>
        <a:ext cx="6784539" cy="794505"/>
      </dsp:txXfrm>
    </dsp:sp>
    <dsp:sp modelId="{377F9F3F-9F1E-416B-85E6-2658D9A35895}">
      <dsp:nvSpPr>
        <dsp:cNvPr id="0" name=""/>
        <dsp:cNvSpPr/>
      </dsp:nvSpPr>
      <dsp:spPr>
        <a:xfrm>
          <a:off x="0" y="1157901"/>
          <a:ext cx="3840480" cy="1100583"/>
        </a:xfrm>
        <a:prstGeom prst="roundRect">
          <a:avLst/>
        </a:prstGeom>
        <a:solidFill>
          <a:schemeClr val="accent3">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b="1" kern="1200" dirty="0"/>
            <a:t>Basic</a:t>
          </a:r>
        </a:p>
      </dsp:txBody>
      <dsp:txXfrm>
        <a:off x="53726" y="1211627"/>
        <a:ext cx="3733028" cy="993131"/>
      </dsp:txXfrm>
    </dsp:sp>
    <dsp:sp modelId="{CB26404F-D1EB-426B-A11F-F19663B0C41E}">
      <dsp:nvSpPr>
        <dsp:cNvPr id="0" name=""/>
        <dsp:cNvSpPr/>
      </dsp:nvSpPr>
      <dsp:spPr>
        <a:xfrm rot="5400000">
          <a:off x="6814006" y="-549953"/>
          <a:ext cx="880467" cy="6827520"/>
        </a:xfrm>
        <a:prstGeom prst="round2SameRect">
          <a:avLst/>
        </a:prstGeom>
        <a:solidFill>
          <a:schemeClr val="accent6">
            <a:lumMod val="40000"/>
            <a:lumOff val="60000"/>
            <a:alpha val="90000"/>
          </a:schemeClr>
        </a:solidFill>
        <a:ln w="25400" cap="flat" cmpd="sng" algn="ctr">
          <a:solidFill>
            <a:schemeClr val="bg1">
              <a:lumMod val="6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Optional</a:t>
          </a:r>
        </a:p>
      </dsp:txBody>
      <dsp:txXfrm rot="-5400000">
        <a:off x="3840480" y="2466554"/>
        <a:ext cx="6784539" cy="794505"/>
      </dsp:txXfrm>
    </dsp:sp>
    <dsp:sp modelId="{7E57CE99-160B-471E-ABAB-43463499321D}">
      <dsp:nvSpPr>
        <dsp:cNvPr id="0" name=""/>
        <dsp:cNvSpPr/>
      </dsp:nvSpPr>
      <dsp:spPr>
        <a:xfrm>
          <a:off x="0" y="2313514"/>
          <a:ext cx="3840480" cy="1100583"/>
        </a:xfrm>
        <a:prstGeom prst="roundRect">
          <a:avLst/>
        </a:prstGeom>
        <a:solidFill>
          <a:schemeClr val="accent6">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b="1" kern="1200" dirty="0"/>
            <a:t>Intermediate</a:t>
          </a:r>
        </a:p>
      </dsp:txBody>
      <dsp:txXfrm>
        <a:off x="53726" y="2367240"/>
        <a:ext cx="3733028" cy="993131"/>
      </dsp:txXfrm>
    </dsp:sp>
    <dsp:sp modelId="{87E658A9-B979-42CB-9A66-CE1547E503E0}">
      <dsp:nvSpPr>
        <dsp:cNvPr id="0" name=""/>
        <dsp:cNvSpPr/>
      </dsp:nvSpPr>
      <dsp:spPr>
        <a:xfrm rot="5400000">
          <a:off x="6814006" y="605659"/>
          <a:ext cx="880467" cy="6827520"/>
        </a:xfrm>
        <a:prstGeom prst="round2SameRect">
          <a:avLst/>
        </a:prstGeom>
        <a:solidFill>
          <a:schemeClr val="accent2">
            <a:lumMod val="40000"/>
            <a:lumOff val="60000"/>
            <a:alpha val="90000"/>
          </a:schemeClr>
        </a:solidFill>
        <a:ln w="25400" cap="flat" cmpd="sng" algn="ctr">
          <a:solidFill>
            <a:schemeClr val="bg1">
              <a:lumMod val="6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Optional</a:t>
          </a:r>
        </a:p>
      </dsp:txBody>
      <dsp:txXfrm rot="-5400000">
        <a:off x="3840480" y="3622167"/>
        <a:ext cx="6784539" cy="794505"/>
      </dsp:txXfrm>
    </dsp:sp>
    <dsp:sp modelId="{C73E10D5-7AD4-4EFA-844B-BD5900E7D4AE}">
      <dsp:nvSpPr>
        <dsp:cNvPr id="0" name=""/>
        <dsp:cNvSpPr/>
      </dsp:nvSpPr>
      <dsp:spPr>
        <a:xfrm>
          <a:off x="0" y="3469127"/>
          <a:ext cx="3840480" cy="1100583"/>
        </a:xfrm>
        <a:prstGeom prst="roundRect">
          <a:avLst/>
        </a:prstGeom>
        <a:solidFill>
          <a:schemeClr val="accent2">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b="1" kern="1200" dirty="0"/>
            <a:t>Advanced</a:t>
          </a:r>
        </a:p>
      </dsp:txBody>
      <dsp:txXfrm>
        <a:off x="53726" y="3522853"/>
        <a:ext cx="3733028" cy="9931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CF410-69BD-4C7B-B1BA-88E345549659}">
      <dsp:nvSpPr>
        <dsp:cNvPr id="0" name=""/>
        <dsp:cNvSpPr/>
      </dsp:nvSpPr>
      <dsp:spPr>
        <a:xfrm rot="5400000">
          <a:off x="6049092" y="-1211960"/>
          <a:ext cx="3840480" cy="7224522"/>
        </a:xfrm>
        <a:prstGeom prst="round2SameRect">
          <a:avLst/>
        </a:prstGeom>
        <a:solidFill>
          <a:schemeClr val="bg1">
            <a:lumMod val="85000"/>
          </a:schemeClr>
        </a:solidFill>
        <a:ln w="25400"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chemeClr val="tx1"/>
              </a:solidFill>
            </a:rPr>
            <a:t>REQUIRED</a:t>
          </a:r>
        </a:p>
        <a:p>
          <a:pPr marL="228600" lvl="1" indent="-228600" algn="l" defTabSz="1022350">
            <a:lnSpc>
              <a:spcPct val="90000"/>
            </a:lnSpc>
            <a:spcBef>
              <a:spcPct val="0"/>
            </a:spcBef>
            <a:spcAft>
              <a:spcPct val="15000"/>
            </a:spcAft>
            <a:buChar char="••"/>
          </a:pPr>
          <a:r>
            <a:rPr lang="en-US" sz="2300" kern="1200" dirty="0">
              <a:solidFill>
                <a:schemeClr val="tx1"/>
              </a:solidFill>
            </a:rPr>
            <a:t>Prerequisites include NIMS/ICS 100, 200, 700 &amp; 800 </a:t>
          </a:r>
        </a:p>
        <a:p>
          <a:pPr marL="228600" lvl="1" indent="-228600" algn="l" defTabSz="1022350">
            <a:lnSpc>
              <a:spcPct val="90000"/>
            </a:lnSpc>
            <a:spcBef>
              <a:spcPct val="0"/>
            </a:spcBef>
            <a:spcAft>
              <a:spcPct val="15000"/>
            </a:spcAft>
            <a:buChar char="••"/>
          </a:pPr>
          <a:r>
            <a:rPr lang="en-US" sz="2300" kern="1200" dirty="0">
              <a:solidFill>
                <a:schemeClr val="tx1"/>
              </a:solidFill>
            </a:rPr>
            <a:t>Must obtain prior to being appointed as an Emergency Manager via TEM-147</a:t>
          </a:r>
        </a:p>
      </dsp:txBody>
      <dsp:txXfrm rot="-5400000">
        <a:off x="4357072" y="667537"/>
        <a:ext cx="7037045" cy="3465526"/>
      </dsp:txXfrm>
    </dsp:sp>
    <dsp:sp modelId="{41CDDE5C-FEAE-4785-9F5B-977C884B9DAE}">
      <dsp:nvSpPr>
        <dsp:cNvPr id="0" name=""/>
        <dsp:cNvSpPr/>
      </dsp:nvSpPr>
      <dsp:spPr>
        <a:xfrm>
          <a:off x="0" y="0"/>
          <a:ext cx="4356264" cy="4800600"/>
        </a:xfrm>
        <a:prstGeom prst="round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b="1" kern="1200" dirty="0"/>
            <a:t>Prerequisites</a:t>
          </a:r>
        </a:p>
      </dsp:txBody>
      <dsp:txXfrm>
        <a:off x="212655" y="212655"/>
        <a:ext cx="3930954" cy="43752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CF410-69BD-4C7B-B1BA-88E345549659}">
      <dsp:nvSpPr>
        <dsp:cNvPr id="0" name=""/>
        <dsp:cNvSpPr/>
      </dsp:nvSpPr>
      <dsp:spPr>
        <a:xfrm rot="5400000">
          <a:off x="6049092" y="-1211960"/>
          <a:ext cx="3840480" cy="7224522"/>
        </a:xfrm>
        <a:prstGeom prst="round2SameRect">
          <a:avLst/>
        </a:prstGeom>
        <a:solidFill>
          <a:schemeClr val="accent3">
            <a:lumMod val="40000"/>
            <a:lumOff val="60000"/>
          </a:schemeClr>
        </a:solidFill>
        <a:ln w="25400"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chemeClr val="tx1"/>
              </a:solidFill>
            </a:rPr>
            <a:t>REQUIRED</a:t>
          </a:r>
        </a:p>
        <a:p>
          <a:pPr marL="228600" lvl="1" indent="-228600" algn="l" defTabSz="1022350">
            <a:lnSpc>
              <a:spcPct val="90000"/>
            </a:lnSpc>
            <a:spcBef>
              <a:spcPct val="0"/>
            </a:spcBef>
            <a:spcAft>
              <a:spcPct val="15000"/>
            </a:spcAft>
            <a:buChar char="••"/>
          </a:pPr>
          <a:r>
            <a:rPr lang="en-US" sz="2300" kern="1200" dirty="0">
              <a:solidFill>
                <a:schemeClr val="tx1"/>
              </a:solidFill>
            </a:rPr>
            <a:t>40 hours of training</a:t>
          </a:r>
        </a:p>
        <a:p>
          <a:pPr marL="228600" lvl="1" indent="-228600" algn="l" defTabSz="1022350">
            <a:lnSpc>
              <a:spcPct val="90000"/>
            </a:lnSpc>
            <a:spcBef>
              <a:spcPct val="0"/>
            </a:spcBef>
            <a:spcAft>
              <a:spcPct val="15000"/>
            </a:spcAft>
            <a:buChar char="••"/>
          </a:pPr>
          <a:r>
            <a:rPr lang="en-US" sz="2300" kern="1200" dirty="0">
              <a:solidFill>
                <a:schemeClr val="tx1"/>
              </a:solidFill>
            </a:rPr>
            <a:t>No years of experience required</a:t>
          </a:r>
        </a:p>
        <a:p>
          <a:pPr marL="228600" lvl="1" indent="-228600" algn="l" defTabSz="1022350">
            <a:lnSpc>
              <a:spcPct val="90000"/>
            </a:lnSpc>
            <a:spcBef>
              <a:spcPct val="0"/>
            </a:spcBef>
            <a:spcAft>
              <a:spcPct val="15000"/>
            </a:spcAft>
            <a:buChar char="••"/>
          </a:pPr>
          <a:r>
            <a:rPr lang="en-US" sz="2300" kern="1200" dirty="0">
              <a:solidFill>
                <a:schemeClr val="tx1"/>
              </a:solidFill>
            </a:rPr>
            <a:t>Slate of courses qualify for 40 hours</a:t>
          </a:r>
        </a:p>
        <a:p>
          <a:pPr marL="228600" lvl="1" indent="-228600" algn="l" defTabSz="1022350">
            <a:lnSpc>
              <a:spcPct val="90000"/>
            </a:lnSpc>
            <a:spcBef>
              <a:spcPct val="0"/>
            </a:spcBef>
            <a:spcAft>
              <a:spcPct val="15000"/>
            </a:spcAft>
            <a:buChar char="••"/>
          </a:pPr>
          <a:r>
            <a:rPr lang="en-US" sz="2300" kern="1200" dirty="0">
              <a:solidFill>
                <a:schemeClr val="tx1"/>
              </a:solidFill>
            </a:rPr>
            <a:t>Must obtain within one year</a:t>
          </a:r>
        </a:p>
        <a:p>
          <a:pPr marL="228600" lvl="1" indent="-228600" algn="l" defTabSz="1022350">
            <a:lnSpc>
              <a:spcPct val="90000"/>
            </a:lnSpc>
            <a:spcBef>
              <a:spcPct val="0"/>
            </a:spcBef>
            <a:spcAft>
              <a:spcPct val="15000"/>
            </a:spcAft>
            <a:buChar char="••"/>
          </a:pPr>
          <a:r>
            <a:rPr lang="en-US" sz="2300" kern="1200" dirty="0">
              <a:solidFill>
                <a:schemeClr val="tx1"/>
              </a:solidFill>
            </a:rPr>
            <a:t>8 Hours of continuing education required per year</a:t>
          </a:r>
        </a:p>
      </dsp:txBody>
      <dsp:txXfrm rot="-5400000">
        <a:off x="4357072" y="667537"/>
        <a:ext cx="7037045" cy="3465526"/>
      </dsp:txXfrm>
    </dsp:sp>
    <dsp:sp modelId="{41CDDE5C-FEAE-4785-9F5B-977C884B9DAE}">
      <dsp:nvSpPr>
        <dsp:cNvPr id="0" name=""/>
        <dsp:cNvSpPr/>
      </dsp:nvSpPr>
      <dsp:spPr>
        <a:xfrm>
          <a:off x="0" y="0"/>
          <a:ext cx="4356264" cy="4800600"/>
        </a:xfrm>
        <a:prstGeom prst="round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b="1" kern="1200" dirty="0"/>
            <a:t>Basic</a:t>
          </a:r>
        </a:p>
      </dsp:txBody>
      <dsp:txXfrm>
        <a:off x="212655" y="212655"/>
        <a:ext cx="3930954" cy="43752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CF410-69BD-4C7B-B1BA-88E345549659}">
      <dsp:nvSpPr>
        <dsp:cNvPr id="0" name=""/>
        <dsp:cNvSpPr/>
      </dsp:nvSpPr>
      <dsp:spPr>
        <a:xfrm rot="5400000">
          <a:off x="6226135" y="-1189815"/>
          <a:ext cx="3836729" cy="7180230"/>
        </a:xfrm>
        <a:prstGeom prst="round2SameRect">
          <a:avLst/>
        </a:prstGeom>
        <a:solidFill>
          <a:schemeClr val="accent6">
            <a:lumMod val="40000"/>
            <a:lumOff val="60000"/>
          </a:schemeClr>
        </a:solidFill>
        <a:ln w="25400"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solidFill>
                <a:schemeClr val="tx1"/>
              </a:solidFill>
            </a:rPr>
            <a:t>OPTIONAL</a:t>
          </a:r>
        </a:p>
        <a:p>
          <a:pPr marL="228600" lvl="1" indent="-228600" algn="l" defTabSz="1022350">
            <a:lnSpc>
              <a:spcPct val="90000"/>
            </a:lnSpc>
            <a:spcBef>
              <a:spcPct val="0"/>
            </a:spcBef>
            <a:spcAft>
              <a:spcPct val="15000"/>
            </a:spcAft>
            <a:buChar char="••"/>
          </a:pPr>
          <a:r>
            <a:rPr lang="en-US" sz="2300" kern="1200" dirty="0">
              <a:solidFill>
                <a:schemeClr val="tx1"/>
              </a:solidFill>
            </a:rPr>
            <a:t>Minimum 5 years EM experience</a:t>
          </a:r>
        </a:p>
        <a:p>
          <a:pPr marL="228600" lvl="1" indent="-228600" algn="l" defTabSz="1022350">
            <a:lnSpc>
              <a:spcPct val="90000"/>
            </a:lnSpc>
            <a:spcBef>
              <a:spcPct val="0"/>
            </a:spcBef>
            <a:spcAft>
              <a:spcPct val="15000"/>
            </a:spcAft>
            <a:buChar char="••"/>
          </a:pPr>
          <a:r>
            <a:rPr lang="en-US" sz="2300" kern="1200" dirty="0">
              <a:solidFill>
                <a:schemeClr val="tx1"/>
              </a:solidFill>
            </a:rPr>
            <a:t>200 hours of training </a:t>
          </a:r>
        </a:p>
        <a:p>
          <a:pPr marL="228600" lvl="1" indent="-228600" algn="l" defTabSz="1022350">
            <a:lnSpc>
              <a:spcPct val="90000"/>
            </a:lnSpc>
            <a:spcBef>
              <a:spcPct val="0"/>
            </a:spcBef>
            <a:spcAft>
              <a:spcPct val="15000"/>
            </a:spcAft>
            <a:buChar char="••"/>
          </a:pPr>
          <a:r>
            <a:rPr lang="en-US" sz="2300" kern="1200" dirty="0" smtClean="0"/>
            <a:t>Completion of the FEMA Professional Development Series (PDS) is required</a:t>
          </a:r>
          <a:endParaRPr lang="en-US" sz="2300" kern="1200" dirty="0">
            <a:solidFill>
              <a:schemeClr val="tx1"/>
            </a:solidFill>
          </a:endParaRPr>
        </a:p>
        <a:p>
          <a:pPr marL="228600" lvl="1" indent="-228600" algn="l" defTabSz="1022350">
            <a:lnSpc>
              <a:spcPct val="90000"/>
            </a:lnSpc>
            <a:spcBef>
              <a:spcPct val="0"/>
            </a:spcBef>
            <a:spcAft>
              <a:spcPct val="15000"/>
            </a:spcAft>
            <a:buChar char="••"/>
          </a:pPr>
          <a:r>
            <a:rPr lang="en-US" sz="2300" kern="1200" dirty="0">
              <a:solidFill>
                <a:schemeClr val="tx1"/>
              </a:solidFill>
            </a:rPr>
            <a:t>Training from both TDEM &amp; FEMA qualify</a:t>
          </a:r>
        </a:p>
        <a:p>
          <a:pPr marL="228600" lvl="1" indent="-228600" algn="l" defTabSz="1022350">
            <a:lnSpc>
              <a:spcPct val="90000"/>
            </a:lnSpc>
            <a:spcBef>
              <a:spcPct val="0"/>
            </a:spcBef>
            <a:spcAft>
              <a:spcPct val="15000"/>
            </a:spcAft>
            <a:buChar char="••"/>
          </a:pPr>
          <a:r>
            <a:rPr lang="en-US" sz="2300" kern="1200" dirty="0">
              <a:solidFill>
                <a:schemeClr val="tx1"/>
              </a:solidFill>
            </a:rPr>
            <a:t>Education can substitute experience requirements</a:t>
          </a:r>
        </a:p>
        <a:p>
          <a:pPr marL="228600" lvl="1" indent="-228600" algn="l" defTabSz="1022350">
            <a:lnSpc>
              <a:spcPct val="90000"/>
            </a:lnSpc>
            <a:spcBef>
              <a:spcPct val="0"/>
            </a:spcBef>
            <a:spcAft>
              <a:spcPct val="15000"/>
            </a:spcAft>
            <a:buChar char="••"/>
          </a:pPr>
          <a:r>
            <a:rPr lang="en-US" sz="2300" b="0" kern="1200" dirty="0"/>
            <a:t>Emergency management certifications can supplement training requirements</a:t>
          </a:r>
          <a:r>
            <a:rPr lang="en-US" sz="2300" b="1" kern="1200" dirty="0"/>
            <a:t> </a:t>
          </a:r>
          <a:r>
            <a:rPr lang="en-US" sz="2300" kern="1200" dirty="0"/>
            <a:t> (TEM/CEM/ etc.)</a:t>
          </a:r>
          <a:endParaRPr lang="en-US" sz="2300" kern="1200" dirty="0">
            <a:solidFill>
              <a:schemeClr val="tx1"/>
            </a:solidFill>
          </a:endParaRPr>
        </a:p>
        <a:p>
          <a:pPr marL="228600" lvl="1" indent="-228600" algn="l" defTabSz="1022350">
            <a:lnSpc>
              <a:spcPct val="90000"/>
            </a:lnSpc>
            <a:spcBef>
              <a:spcPct val="0"/>
            </a:spcBef>
            <a:spcAft>
              <a:spcPct val="15000"/>
            </a:spcAft>
            <a:buChar char="••"/>
          </a:pPr>
          <a:r>
            <a:rPr lang="en-US" sz="2300" kern="1200" dirty="0">
              <a:solidFill>
                <a:schemeClr val="tx1"/>
              </a:solidFill>
            </a:rPr>
            <a:t>8 Hours of continuing education required per year</a:t>
          </a:r>
        </a:p>
      </dsp:txBody>
      <dsp:txXfrm rot="-5400000">
        <a:off x="4554385" y="669229"/>
        <a:ext cx="6992936" cy="3462141"/>
      </dsp:txXfrm>
    </dsp:sp>
    <dsp:sp modelId="{41CDDE5C-FEAE-4785-9F5B-977C884B9DAE}">
      <dsp:nvSpPr>
        <dsp:cNvPr id="0" name=""/>
        <dsp:cNvSpPr/>
      </dsp:nvSpPr>
      <dsp:spPr>
        <a:xfrm>
          <a:off x="0" y="0"/>
          <a:ext cx="4554200" cy="4795911"/>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b="1" kern="1200" dirty="0"/>
            <a:t>Intermediate</a:t>
          </a:r>
        </a:p>
      </dsp:txBody>
      <dsp:txXfrm>
        <a:off x="222318" y="222318"/>
        <a:ext cx="4109564" cy="43512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CF410-69BD-4C7B-B1BA-88E345549659}">
      <dsp:nvSpPr>
        <dsp:cNvPr id="0" name=""/>
        <dsp:cNvSpPr/>
      </dsp:nvSpPr>
      <dsp:spPr>
        <a:xfrm rot="5400000">
          <a:off x="6266522" y="-1149476"/>
          <a:ext cx="3836729" cy="7099553"/>
        </a:xfrm>
        <a:prstGeom prst="round2SameRect">
          <a:avLst/>
        </a:prstGeom>
        <a:solidFill>
          <a:schemeClr val="accent2">
            <a:lumMod val="40000"/>
            <a:lumOff val="60000"/>
          </a:schemeClr>
        </a:solidFill>
        <a:ln w="25400" cap="flat" cmpd="sng" algn="ctr">
          <a:solidFill>
            <a:schemeClr val="bg1">
              <a:lumMod val="6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t>OPTIONAL</a:t>
          </a:r>
        </a:p>
        <a:p>
          <a:pPr marL="228600" lvl="1" indent="-228600" algn="l" defTabSz="1022350">
            <a:lnSpc>
              <a:spcPct val="90000"/>
            </a:lnSpc>
            <a:spcBef>
              <a:spcPct val="0"/>
            </a:spcBef>
            <a:spcAft>
              <a:spcPct val="15000"/>
            </a:spcAft>
            <a:buChar char="••"/>
          </a:pPr>
          <a:r>
            <a:rPr lang="en-US" sz="2300" kern="1200" dirty="0"/>
            <a:t>Minimum 10 years EM experience</a:t>
          </a:r>
        </a:p>
        <a:p>
          <a:pPr marL="228600" lvl="1" indent="-228600" algn="l" defTabSz="1022350">
            <a:lnSpc>
              <a:spcPct val="90000"/>
            </a:lnSpc>
            <a:spcBef>
              <a:spcPct val="0"/>
            </a:spcBef>
            <a:spcAft>
              <a:spcPct val="15000"/>
            </a:spcAft>
            <a:buChar char="••"/>
          </a:pPr>
          <a:r>
            <a:rPr lang="en-US" sz="2300" kern="1200" dirty="0"/>
            <a:t>400 hours of training</a:t>
          </a:r>
        </a:p>
        <a:p>
          <a:pPr marL="228600" lvl="1" indent="-228600" algn="l" defTabSz="1022350">
            <a:lnSpc>
              <a:spcPct val="90000"/>
            </a:lnSpc>
            <a:spcBef>
              <a:spcPct val="0"/>
            </a:spcBef>
            <a:spcAft>
              <a:spcPct val="15000"/>
            </a:spcAft>
            <a:buChar char="••"/>
          </a:pPr>
          <a:r>
            <a:rPr lang="en-US" sz="2300" kern="1200" dirty="0" smtClean="0"/>
            <a:t>Completion of the FEMA/TDEM Advanced Professional Series (APS) is required</a:t>
          </a:r>
          <a:endParaRPr lang="en-US" sz="2300" kern="1200" dirty="0"/>
        </a:p>
        <a:p>
          <a:pPr marL="228600" lvl="1" indent="-228600" algn="l" defTabSz="1022350">
            <a:lnSpc>
              <a:spcPct val="90000"/>
            </a:lnSpc>
            <a:spcBef>
              <a:spcPct val="0"/>
            </a:spcBef>
            <a:spcAft>
              <a:spcPct val="15000"/>
            </a:spcAft>
            <a:buChar char="••"/>
          </a:pPr>
          <a:r>
            <a:rPr lang="en-US" sz="2300" kern="1200" dirty="0" smtClean="0"/>
            <a:t>Training from both TDEM &amp; FEMA qualify</a:t>
          </a:r>
          <a:endParaRPr lang="en-US" sz="2300" kern="1200" dirty="0"/>
        </a:p>
        <a:p>
          <a:pPr marL="228600" lvl="1" indent="-228600" algn="l" defTabSz="1022350">
            <a:lnSpc>
              <a:spcPct val="90000"/>
            </a:lnSpc>
            <a:spcBef>
              <a:spcPct val="0"/>
            </a:spcBef>
            <a:spcAft>
              <a:spcPct val="15000"/>
            </a:spcAft>
            <a:buChar char="••"/>
          </a:pPr>
          <a:r>
            <a:rPr lang="en-US" sz="2300" kern="1200" dirty="0">
              <a:solidFill>
                <a:schemeClr val="tx1"/>
              </a:solidFill>
            </a:rPr>
            <a:t>Education can substitute experience requirements</a:t>
          </a:r>
          <a:endParaRPr lang="en-US" sz="2300" kern="1200" dirty="0"/>
        </a:p>
        <a:p>
          <a:pPr marL="228600" lvl="1" indent="-228600" algn="l" defTabSz="1022350">
            <a:lnSpc>
              <a:spcPct val="90000"/>
            </a:lnSpc>
            <a:spcBef>
              <a:spcPct val="0"/>
            </a:spcBef>
            <a:spcAft>
              <a:spcPct val="15000"/>
            </a:spcAft>
            <a:buChar char="••"/>
          </a:pPr>
          <a:r>
            <a:rPr lang="en-US" sz="2300" b="0" kern="1200" dirty="0"/>
            <a:t>Emergency management certifications can supplement training requirements</a:t>
          </a:r>
          <a:r>
            <a:rPr lang="en-US" sz="2300" b="1" kern="1200" dirty="0"/>
            <a:t> </a:t>
          </a:r>
          <a:r>
            <a:rPr lang="en-US" sz="2300" kern="1200" dirty="0"/>
            <a:t> (TEM/CEM/ etc.)</a:t>
          </a:r>
        </a:p>
        <a:p>
          <a:pPr marL="228600" lvl="1" indent="-228600" algn="l" defTabSz="1022350">
            <a:lnSpc>
              <a:spcPct val="90000"/>
            </a:lnSpc>
            <a:spcBef>
              <a:spcPct val="0"/>
            </a:spcBef>
            <a:spcAft>
              <a:spcPct val="15000"/>
            </a:spcAft>
            <a:buChar char="••"/>
          </a:pPr>
          <a:r>
            <a:rPr lang="en-US" sz="2300" kern="1200" dirty="0">
              <a:solidFill>
                <a:schemeClr val="tx1"/>
              </a:solidFill>
            </a:rPr>
            <a:t>8 Hours of continuing education required per year</a:t>
          </a:r>
        </a:p>
      </dsp:txBody>
      <dsp:txXfrm rot="-5400000">
        <a:off x="4635110" y="669230"/>
        <a:ext cx="6912259" cy="3462141"/>
      </dsp:txXfrm>
    </dsp:sp>
    <dsp:sp modelId="{41CDDE5C-FEAE-4785-9F5B-977C884B9DAE}">
      <dsp:nvSpPr>
        <dsp:cNvPr id="0" name=""/>
        <dsp:cNvSpPr/>
      </dsp:nvSpPr>
      <dsp:spPr>
        <a:xfrm>
          <a:off x="0" y="0"/>
          <a:ext cx="4634974" cy="4795911"/>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b="1" kern="1200" dirty="0"/>
            <a:t>Advanced</a:t>
          </a:r>
        </a:p>
      </dsp:txBody>
      <dsp:txXfrm>
        <a:off x="226261" y="226261"/>
        <a:ext cx="4182452" cy="43433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40" tIns="46970" rIns="93940" bIns="46970" rtlCol="0"/>
          <a:lstStyle>
            <a:lvl1pPr algn="l">
              <a:defRPr sz="1200"/>
            </a:lvl1pPr>
          </a:lstStyle>
          <a:p>
            <a:endParaRPr lang="en-US"/>
          </a:p>
        </p:txBody>
      </p:sp>
      <p:sp>
        <p:nvSpPr>
          <p:cNvPr id="3" name="Date Placeholder 2"/>
          <p:cNvSpPr>
            <a:spLocks noGrp="1"/>
          </p:cNvSpPr>
          <p:nvPr>
            <p:ph type="dt" sz="quarter" idx="1"/>
          </p:nvPr>
        </p:nvSpPr>
        <p:spPr>
          <a:xfrm>
            <a:off x="4008706" y="0"/>
            <a:ext cx="3066732" cy="468154"/>
          </a:xfrm>
          <a:prstGeom prst="rect">
            <a:avLst/>
          </a:prstGeom>
        </p:spPr>
        <p:txBody>
          <a:bodyPr vert="horz" lIns="93940" tIns="46970" rIns="93940" bIns="46970" rtlCol="0"/>
          <a:lstStyle>
            <a:lvl1pPr algn="r">
              <a:defRPr sz="1200"/>
            </a:lvl1pPr>
          </a:lstStyle>
          <a:p>
            <a:fld id="{9164D078-0EF6-4D27-91E9-9BB1FADA5A3D}" type="datetimeFigureOut">
              <a:rPr lang="en-US" smtClean="0"/>
              <a:pPr/>
              <a:t>2/23/2020</a:t>
            </a:fld>
            <a:endParaRPr lang="en-US"/>
          </a:p>
        </p:txBody>
      </p:sp>
      <p:sp>
        <p:nvSpPr>
          <p:cNvPr id="4" name="Footer Placeholder 3"/>
          <p:cNvSpPr>
            <a:spLocks noGrp="1"/>
          </p:cNvSpPr>
          <p:nvPr>
            <p:ph type="ftr" sz="quarter" idx="2"/>
          </p:nvPr>
        </p:nvSpPr>
        <p:spPr>
          <a:xfrm>
            <a:off x="1" y="8893296"/>
            <a:ext cx="3066732" cy="468154"/>
          </a:xfrm>
          <a:prstGeom prst="rect">
            <a:avLst/>
          </a:prstGeom>
        </p:spPr>
        <p:txBody>
          <a:bodyPr vert="horz" lIns="93940" tIns="46970" rIns="93940" bIns="46970"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893296"/>
            <a:ext cx="3066732" cy="468154"/>
          </a:xfrm>
          <a:prstGeom prst="rect">
            <a:avLst/>
          </a:prstGeom>
        </p:spPr>
        <p:txBody>
          <a:bodyPr vert="horz" lIns="93940" tIns="46970" rIns="93940" bIns="46970" rtlCol="0" anchor="b"/>
          <a:lstStyle>
            <a:lvl1pPr algn="r">
              <a:defRPr sz="1200"/>
            </a:lvl1pPr>
          </a:lstStyle>
          <a:p>
            <a:fld id="{7A173B46-EBFB-48DD-A550-C07F35191FA2}" type="slidenum">
              <a:rPr lang="en-US" smtClean="0"/>
              <a:pPr/>
              <a:t>‹#›</a:t>
            </a:fld>
            <a:endParaRPr lang="en-US"/>
          </a:p>
        </p:txBody>
      </p:sp>
    </p:spTree>
    <p:extLst>
      <p:ext uri="{BB962C8B-B14F-4D97-AF65-F5344CB8AC3E}">
        <p14:creationId xmlns:p14="http://schemas.microsoft.com/office/powerpoint/2010/main" val="582042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40" tIns="46970" rIns="93940" bIns="46970" rtlCol="0"/>
          <a:lstStyle>
            <a:lvl1pPr algn="l">
              <a:defRPr sz="1000">
                <a:latin typeface="Arial" pitchFamily="34" charset="0"/>
                <a:cs typeface="Arial" pitchFamily="34" charset="0"/>
              </a:defRPr>
            </a:lvl1pPr>
          </a:lstStyle>
          <a:p>
            <a:endParaRPr lang="en-US"/>
          </a:p>
        </p:txBody>
      </p:sp>
      <p:sp>
        <p:nvSpPr>
          <p:cNvPr id="3" name="Date Placeholder 2"/>
          <p:cNvSpPr>
            <a:spLocks noGrp="1"/>
          </p:cNvSpPr>
          <p:nvPr>
            <p:ph type="dt" idx="1"/>
          </p:nvPr>
        </p:nvSpPr>
        <p:spPr>
          <a:xfrm>
            <a:off x="4008706" y="0"/>
            <a:ext cx="3066732" cy="468154"/>
          </a:xfrm>
          <a:prstGeom prst="rect">
            <a:avLst/>
          </a:prstGeom>
        </p:spPr>
        <p:txBody>
          <a:bodyPr vert="horz" lIns="93940" tIns="46970" rIns="93940" bIns="46970" rtlCol="0"/>
          <a:lstStyle>
            <a:lvl1pPr algn="r">
              <a:defRPr sz="1000">
                <a:latin typeface="Arial" pitchFamily="34" charset="0"/>
                <a:cs typeface="Arial" pitchFamily="34" charset="0"/>
              </a:defRPr>
            </a:lvl1pPr>
          </a:lstStyle>
          <a:p>
            <a:fld id="{5BA53EBC-DBE7-4DAC-BB99-33AB8BF74F63}" type="datetimeFigureOut">
              <a:rPr lang="en-US" smtClean="0"/>
              <a:pPr/>
              <a:t>2/23/2020</a:t>
            </a:fld>
            <a:endParaRPr lang="en-US"/>
          </a:p>
        </p:txBody>
      </p:sp>
      <p:sp>
        <p:nvSpPr>
          <p:cNvPr id="4" name="Slide Image Placeholder 3"/>
          <p:cNvSpPr>
            <a:spLocks noGrp="1" noRot="1" noChangeAspect="1"/>
          </p:cNvSpPr>
          <p:nvPr>
            <p:ph type="sldImg" idx="2"/>
          </p:nvPr>
        </p:nvSpPr>
        <p:spPr>
          <a:xfrm>
            <a:off x="419100" y="703263"/>
            <a:ext cx="6238875" cy="3509962"/>
          </a:xfrm>
          <a:prstGeom prst="rect">
            <a:avLst/>
          </a:prstGeom>
          <a:noFill/>
          <a:ln w="12700">
            <a:solidFill>
              <a:prstClr val="black"/>
            </a:solidFill>
          </a:ln>
        </p:spPr>
        <p:txBody>
          <a:bodyPr vert="horz" lIns="93940" tIns="46970" rIns="93940" bIns="46970" rtlCol="0" anchor="ctr"/>
          <a:lstStyle/>
          <a:p>
            <a:endParaRPr lang="en-US"/>
          </a:p>
        </p:txBody>
      </p:sp>
      <p:sp>
        <p:nvSpPr>
          <p:cNvPr id="5" name="Notes Placeholder 4"/>
          <p:cNvSpPr>
            <a:spLocks noGrp="1"/>
          </p:cNvSpPr>
          <p:nvPr>
            <p:ph type="body" sz="quarter" idx="3"/>
          </p:nvPr>
        </p:nvSpPr>
        <p:spPr>
          <a:xfrm>
            <a:off x="1179514" y="4447462"/>
            <a:ext cx="4718050" cy="4213384"/>
          </a:xfrm>
          <a:prstGeom prst="rect">
            <a:avLst/>
          </a:prstGeom>
        </p:spPr>
        <p:txBody>
          <a:bodyPr vert="horz" lIns="93940" tIns="46970" rIns="93940" bIns="4697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93296"/>
            <a:ext cx="3066732" cy="468154"/>
          </a:xfrm>
          <a:prstGeom prst="rect">
            <a:avLst/>
          </a:prstGeom>
        </p:spPr>
        <p:txBody>
          <a:bodyPr vert="horz" lIns="93940" tIns="46970" rIns="93940" bIns="46970" rtlCol="0" anchor="b"/>
          <a:lstStyle>
            <a:lvl1pPr algn="l">
              <a:defRPr sz="1000">
                <a:latin typeface="Arial" pitchFamily="34" charset="0"/>
                <a:cs typeface="Arial" pitchFamily="34" charset="0"/>
              </a:defRPr>
            </a:lvl1pPr>
          </a:lstStyle>
          <a:p>
            <a:endParaRPr lang="en-US"/>
          </a:p>
        </p:txBody>
      </p:sp>
      <p:sp>
        <p:nvSpPr>
          <p:cNvPr id="7" name="Slide Number Placeholder 6"/>
          <p:cNvSpPr>
            <a:spLocks noGrp="1"/>
          </p:cNvSpPr>
          <p:nvPr>
            <p:ph type="sldNum" sz="quarter" idx="5"/>
          </p:nvPr>
        </p:nvSpPr>
        <p:spPr>
          <a:xfrm>
            <a:off x="4008706" y="8893296"/>
            <a:ext cx="3066732" cy="468154"/>
          </a:xfrm>
          <a:prstGeom prst="rect">
            <a:avLst/>
          </a:prstGeom>
        </p:spPr>
        <p:txBody>
          <a:bodyPr vert="horz" lIns="93940" tIns="46970" rIns="93940" bIns="46970" rtlCol="0" anchor="b"/>
          <a:lstStyle>
            <a:lvl1pPr algn="r">
              <a:defRPr sz="1000">
                <a:latin typeface="Arial" pitchFamily="34" charset="0"/>
                <a:cs typeface="Arial" pitchFamily="34" charset="0"/>
              </a:defRPr>
            </a:lvl1pPr>
          </a:lstStyle>
          <a:p>
            <a:fld id="{FC4FD24E-FC66-4E09-AE20-ECADA2A16F07}" type="slidenum">
              <a:rPr lang="en-US" smtClean="0"/>
              <a:pPr/>
              <a:t>‹#›</a:t>
            </a:fld>
            <a:endParaRPr lang="en-US"/>
          </a:p>
        </p:txBody>
      </p:sp>
    </p:spTree>
    <p:extLst>
      <p:ext uri="{BB962C8B-B14F-4D97-AF65-F5344CB8AC3E}">
        <p14:creationId xmlns:p14="http://schemas.microsoft.com/office/powerpoint/2010/main" val="2315160696"/>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0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0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0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0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a:t>
            </a:fld>
            <a:endParaRPr lang="en-US" dirty="0"/>
          </a:p>
        </p:txBody>
      </p:sp>
    </p:spTree>
    <p:extLst>
      <p:ext uri="{BB962C8B-B14F-4D97-AF65-F5344CB8AC3E}">
        <p14:creationId xmlns:p14="http://schemas.microsoft.com/office/powerpoint/2010/main" val="3087295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42900" y="5462588"/>
            <a:ext cx="6219825" cy="3498850"/>
          </a:xfrm>
          <a:ln cap="flat"/>
        </p:spPr>
      </p:sp>
      <p:sp>
        <p:nvSpPr>
          <p:cNvPr id="29699" name="Rectangle 3"/>
          <p:cNvSpPr>
            <a:spLocks noGrp="1" noChangeArrowheads="1"/>
          </p:cNvSpPr>
          <p:nvPr>
            <p:ph type="body" idx="1"/>
          </p:nvPr>
        </p:nvSpPr>
        <p:spPr>
          <a:xfrm>
            <a:off x="629074" y="702230"/>
            <a:ext cx="5189855" cy="4161367"/>
          </a:xfrm>
          <a:noFill/>
          <a:ln w="9525"/>
        </p:spPr>
        <p:txBody>
          <a:bodyPr/>
          <a:lstStyle/>
          <a:p>
            <a:pPr>
              <a:spcBef>
                <a:spcPct val="30000"/>
              </a:spcBef>
            </a:pPr>
            <a:endParaRPr lang="en-US" dirty="0">
              <a:latin typeface="Times New Roman" pitchFamily="18" charset="0"/>
            </a:endParaRPr>
          </a:p>
        </p:txBody>
      </p:sp>
    </p:spTree>
    <p:extLst>
      <p:ext uri="{BB962C8B-B14F-4D97-AF65-F5344CB8AC3E}">
        <p14:creationId xmlns:p14="http://schemas.microsoft.com/office/powerpoint/2010/main" val="3386517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of working group</a:t>
            </a:r>
            <a:r>
              <a:rPr lang="en-US" baseline="0" dirty="0"/>
              <a:t> may be presenting on individual basis, but we will be giving updates </a:t>
            </a:r>
            <a:r>
              <a:rPr lang="en-US" sz="1000" b="0" i="0" u="none" strike="noStrike" kern="1200" dirty="0">
                <a:solidFill>
                  <a:schemeClr val="tx1"/>
                </a:solidFill>
                <a:effectLst/>
                <a:latin typeface="Segoe UI" pitchFamily="34" charset="0"/>
                <a:ea typeface="Segoe UI" pitchFamily="34" charset="0"/>
                <a:cs typeface="Segoe UI" pitchFamily="34" charset="0"/>
              </a:rPr>
              <a:t>at the TARC meeting, the EMAT meeting, and at the TDEM conference.</a:t>
            </a:r>
            <a:endParaRPr lang="en-US" baseline="0" dirty="0"/>
          </a:p>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11</a:t>
            </a:fld>
            <a:endParaRPr lang="en-US" dirty="0"/>
          </a:p>
        </p:txBody>
      </p:sp>
    </p:spTree>
    <p:extLst>
      <p:ext uri="{BB962C8B-B14F-4D97-AF65-F5344CB8AC3E}">
        <p14:creationId xmlns:p14="http://schemas.microsoft.com/office/powerpoint/2010/main" val="3591438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The recommendation for required courses and credentialing continues to evolve</a:t>
            </a:r>
          </a:p>
          <a:p>
            <a:pPr marL="171450" indent="-171450">
              <a:buFontTx/>
              <a:buChar char="-"/>
            </a:pPr>
            <a:r>
              <a:rPr lang="en-US" baseline="0" dirty="0"/>
              <a:t>This draft recommendation will not be what ultimately goes to the governor</a:t>
            </a:r>
          </a:p>
          <a:p>
            <a:pPr marL="628650" lvl="1" indent="-171450">
              <a:buFontTx/>
              <a:buChar char="-"/>
            </a:pPr>
            <a:r>
              <a:rPr lang="en-US" baseline="0" dirty="0"/>
              <a:t>The work group continues to refine the draft and public comment will surely influence the final version.</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13</a:t>
            </a:fld>
            <a:endParaRPr lang="en-US" dirty="0"/>
          </a:p>
        </p:txBody>
      </p:sp>
    </p:spTree>
    <p:extLst>
      <p:ext uri="{BB962C8B-B14F-4D97-AF65-F5344CB8AC3E}">
        <p14:creationId xmlns:p14="http://schemas.microsoft.com/office/powerpoint/2010/main" val="3457510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The recommendation for required courses and credentialing continues to evolve</a:t>
            </a:r>
          </a:p>
          <a:p>
            <a:pPr marL="171450" indent="-171450">
              <a:buFontTx/>
              <a:buChar char="-"/>
            </a:pPr>
            <a:r>
              <a:rPr lang="en-US" baseline="0" dirty="0"/>
              <a:t>This draft recommendation will not be what ultimately goes to the governor</a:t>
            </a:r>
          </a:p>
          <a:p>
            <a:pPr marL="628650" lvl="1" indent="-171450">
              <a:buFontTx/>
              <a:buChar char="-"/>
            </a:pPr>
            <a:r>
              <a:rPr lang="en-US" baseline="0" dirty="0"/>
              <a:t>The work group continues to refine the draft and public comment will surely influence the final version</a:t>
            </a:r>
          </a:p>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14</a:t>
            </a:fld>
            <a:endParaRPr lang="en-US" dirty="0"/>
          </a:p>
        </p:txBody>
      </p:sp>
    </p:spTree>
    <p:extLst>
      <p:ext uri="{BB962C8B-B14F-4D97-AF65-F5344CB8AC3E}">
        <p14:creationId xmlns:p14="http://schemas.microsoft.com/office/powerpoint/2010/main" val="1139247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dirty="0">
                <a:solidFill>
                  <a:schemeClr val="tx1"/>
                </a:solidFill>
                <a:effectLst/>
                <a:latin typeface="Segoe UI" pitchFamily="34" charset="0"/>
                <a:ea typeface="Segoe UI" pitchFamily="34" charset="0"/>
                <a:cs typeface="Segoe UI" pitchFamily="34" charset="0"/>
              </a:rPr>
              <a:t>We are in the process of identifying the core competencies of emergency management so we can encourage you to take courses that are critical to carry out the disaster. </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15</a:t>
            </a:fld>
            <a:endParaRPr lang="en-US" dirty="0"/>
          </a:p>
        </p:txBody>
      </p:sp>
    </p:spTree>
    <p:extLst>
      <p:ext uri="{BB962C8B-B14F-4D97-AF65-F5344CB8AC3E}">
        <p14:creationId xmlns:p14="http://schemas.microsoft.com/office/powerpoint/2010/main" val="9122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dirty="0">
                <a:solidFill>
                  <a:schemeClr val="tx1"/>
                </a:solidFill>
                <a:effectLst/>
                <a:latin typeface="Segoe UI" pitchFamily="34" charset="0"/>
                <a:ea typeface="Segoe UI" pitchFamily="34" charset="0"/>
                <a:cs typeface="Segoe UI" pitchFamily="34" charset="0"/>
              </a:rPr>
              <a:t>We are in the process of identifying the core competencies of emergency management so we can encourage you to take courses that are critical to carry out the disaster. </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16</a:t>
            </a:fld>
            <a:endParaRPr lang="en-US" dirty="0"/>
          </a:p>
        </p:txBody>
      </p:sp>
    </p:spTree>
    <p:extLst>
      <p:ext uri="{BB962C8B-B14F-4D97-AF65-F5344CB8AC3E}">
        <p14:creationId xmlns:p14="http://schemas.microsoft.com/office/powerpoint/2010/main" val="1197137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dirty="0">
                <a:solidFill>
                  <a:schemeClr val="tx1"/>
                </a:solidFill>
                <a:effectLst/>
                <a:latin typeface="Segoe UI" pitchFamily="34" charset="0"/>
                <a:ea typeface="Segoe UI" pitchFamily="34" charset="0"/>
                <a:cs typeface="Segoe UI" pitchFamily="34" charset="0"/>
              </a:rPr>
              <a:t>Our recommendation is create a 147.b to allow for people to get additional years of experience</a:t>
            </a:r>
            <a:r>
              <a:rPr lang="en-US" sz="1000" b="0" i="0" u="none" strike="noStrike" kern="1200" baseline="0" dirty="0">
                <a:solidFill>
                  <a:schemeClr val="tx1"/>
                </a:solidFill>
                <a:effectLst/>
                <a:latin typeface="Segoe UI" pitchFamily="34" charset="0"/>
                <a:ea typeface="Segoe UI" pitchFamily="34" charset="0"/>
                <a:cs typeface="Segoe UI" pitchFamily="34" charset="0"/>
              </a:rPr>
              <a:t> for this level and the next level.</a:t>
            </a:r>
          </a:p>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17</a:t>
            </a:fld>
            <a:endParaRPr lang="en-US" dirty="0"/>
          </a:p>
        </p:txBody>
      </p:sp>
    </p:spTree>
    <p:extLst>
      <p:ext uri="{BB962C8B-B14F-4D97-AF65-F5344CB8AC3E}">
        <p14:creationId xmlns:p14="http://schemas.microsoft.com/office/powerpoint/2010/main" val="2528239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EM-related,</a:t>
            </a:r>
            <a:r>
              <a:rPr lang="en-US" baseline="0" dirty="0"/>
              <a:t> NIMs-compliant courses</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19</a:t>
            </a:fld>
            <a:endParaRPr lang="en-US" dirty="0"/>
          </a:p>
        </p:txBody>
      </p:sp>
    </p:spTree>
    <p:extLst>
      <p:ext uri="{BB962C8B-B14F-4D97-AF65-F5344CB8AC3E}">
        <p14:creationId xmlns:p14="http://schemas.microsoft.com/office/powerpoint/2010/main" val="1938591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Please take the time to provide feedback</a:t>
            </a:r>
            <a:r>
              <a:rPr lang="en-US" baseline="0" dirty="0"/>
              <a:t> when the draft recommendations come out</a:t>
            </a:r>
          </a:p>
          <a:p>
            <a:pPr marL="171450" indent="-171450">
              <a:buFontTx/>
              <a:buChar char="-"/>
            </a:pPr>
            <a:r>
              <a:rPr lang="en-US" baseline="0" dirty="0"/>
              <a:t>Members of the working group will provide continual updates to other professional organizations.</a:t>
            </a:r>
          </a:p>
          <a:p>
            <a:pPr marL="171450" indent="-171450">
              <a:buFontTx/>
              <a:buChar char="-"/>
            </a:pPr>
            <a:r>
              <a:rPr lang="en-US" baseline="0" dirty="0"/>
              <a:t>Additionally presentations on this topic will be given at TEMAC and TEMC</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20</a:t>
            </a:fld>
            <a:endParaRPr lang="en-US"/>
          </a:p>
        </p:txBody>
      </p:sp>
    </p:spTree>
    <p:extLst>
      <p:ext uri="{BB962C8B-B14F-4D97-AF65-F5344CB8AC3E}">
        <p14:creationId xmlns:p14="http://schemas.microsoft.com/office/powerpoint/2010/main" val="1666994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sz="1000" b="0" i="0" u="none" strike="noStrike" kern="1200" dirty="0">
                <a:solidFill>
                  <a:schemeClr val="tx1"/>
                </a:solidFill>
                <a:effectLst/>
                <a:latin typeface="Segoe UI" pitchFamily="34" charset="0"/>
                <a:ea typeface="Segoe UI" pitchFamily="34" charset="0"/>
                <a:cs typeface="Segoe UI" pitchFamily="34" charset="0"/>
              </a:rPr>
              <a:t>All comments that are submitted on the website go to all 34 members of the working group</a:t>
            </a:r>
            <a:r>
              <a:rPr lang="en-US" dirty="0"/>
              <a:t> </a:t>
            </a:r>
          </a:p>
        </p:txBody>
      </p:sp>
      <p:sp>
        <p:nvSpPr>
          <p:cNvPr id="4" name="Slide Number Placeholder 3"/>
          <p:cNvSpPr>
            <a:spLocks noGrp="1"/>
          </p:cNvSpPr>
          <p:nvPr>
            <p:ph type="sldNum" sz="quarter" idx="10"/>
          </p:nvPr>
        </p:nvSpPr>
        <p:spPr/>
        <p:txBody>
          <a:bodyPr/>
          <a:lstStyle/>
          <a:p>
            <a:fld id="{FC4FD24E-FC66-4E09-AE20-ECADA2A16F07}" type="slidenum">
              <a:rPr lang="en-US" smtClean="0"/>
              <a:pPr/>
              <a:t>21</a:t>
            </a:fld>
            <a:endParaRPr lang="en-US"/>
          </a:p>
        </p:txBody>
      </p:sp>
    </p:spTree>
    <p:extLst>
      <p:ext uri="{BB962C8B-B14F-4D97-AF65-F5344CB8AC3E}">
        <p14:creationId xmlns:p14="http://schemas.microsoft.com/office/powerpoint/2010/main" val="3603892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are giving this presentation to be transparent. </a:t>
            </a:r>
            <a:r>
              <a:rPr lang="en-US" sz="1000" b="0" i="0" u="none" strike="noStrike" kern="1200" dirty="0">
                <a:solidFill>
                  <a:schemeClr val="tx1"/>
                </a:solidFill>
                <a:effectLst/>
                <a:latin typeface="Segoe UI" pitchFamily="34" charset="0"/>
                <a:ea typeface="Segoe UI" pitchFamily="34" charset="0"/>
                <a:cs typeface="Segoe UI" pitchFamily="34" charset="0"/>
              </a:rPr>
              <a:t>We are trying to be extremely transparent. We need and want your input</a:t>
            </a:r>
            <a:r>
              <a:rPr lang="en-US" dirty="0"/>
              <a:t> </a:t>
            </a:r>
          </a:p>
          <a:p>
            <a:r>
              <a:rPr lang="en-US" dirty="0"/>
              <a:t>- Provide</a:t>
            </a:r>
            <a:r>
              <a:rPr lang="en-US" baseline="0" dirty="0"/>
              <a:t> a basic outline for the information that is going to be provided.</a:t>
            </a:r>
          </a:p>
          <a:p>
            <a:r>
              <a:rPr lang="en-US" baseline="0" dirty="0"/>
              <a:t>- Be sure to highlight that work is still ongoing and that the final recommendation may be different than what is shared today.</a:t>
            </a:r>
          </a:p>
        </p:txBody>
      </p:sp>
      <p:sp>
        <p:nvSpPr>
          <p:cNvPr id="4" name="Slide Number Placeholder 3"/>
          <p:cNvSpPr>
            <a:spLocks noGrp="1"/>
          </p:cNvSpPr>
          <p:nvPr>
            <p:ph type="sldNum" sz="quarter" idx="10"/>
          </p:nvPr>
        </p:nvSpPr>
        <p:spPr/>
        <p:txBody>
          <a:bodyPr/>
          <a:lstStyle/>
          <a:p>
            <a:fld id="{FC4FD24E-FC66-4E09-AE20-ECADA2A16F07}" type="slidenum">
              <a:rPr lang="en-US" smtClean="0"/>
              <a:pPr/>
              <a:t>2</a:t>
            </a:fld>
            <a:endParaRPr lang="en-US" dirty="0"/>
          </a:p>
        </p:txBody>
      </p:sp>
    </p:spTree>
    <p:extLst>
      <p:ext uri="{BB962C8B-B14F-4D97-AF65-F5344CB8AC3E}">
        <p14:creationId xmlns:p14="http://schemas.microsoft.com/office/powerpoint/2010/main" val="32645043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PowerPoint</a:t>
            </a:r>
            <a:r>
              <a:rPr lang="en-US" baseline="0" dirty="0"/>
              <a:t> will be available on the website in </a:t>
            </a:r>
            <a:r>
              <a:rPr lang="en-US" baseline="0"/>
              <a:t>April 2020</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23</a:t>
            </a:fld>
            <a:endParaRPr lang="en-US"/>
          </a:p>
        </p:txBody>
      </p:sp>
    </p:spTree>
    <p:extLst>
      <p:ext uri="{BB962C8B-B14F-4D97-AF65-F5344CB8AC3E}">
        <p14:creationId xmlns:p14="http://schemas.microsoft.com/office/powerpoint/2010/main" val="2379467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Eye</a:t>
            </a:r>
            <a:r>
              <a:rPr lang="en-US" baseline="0" dirty="0"/>
              <a:t> of the Storm Report examines how the state of Texas responded to the Hurricane Harvey disaster and how Texans began the long road to recovery.</a:t>
            </a:r>
          </a:p>
          <a:p>
            <a:r>
              <a:rPr lang="en-US" baseline="0" dirty="0"/>
              <a:t>Based upon: </a:t>
            </a:r>
          </a:p>
          <a:p>
            <a:pPr marL="171450" indent="-171450">
              <a:buFont typeface="Arial" panose="020B0604020202020204" pitchFamily="34" charset="0"/>
              <a:buChar char="•"/>
            </a:pPr>
            <a:r>
              <a:rPr lang="en-US" baseline="0" dirty="0"/>
              <a:t>Interviews</a:t>
            </a:r>
          </a:p>
          <a:p>
            <a:pPr marL="171450" indent="-171450">
              <a:buFont typeface="Arial" panose="020B0604020202020204" pitchFamily="34" charset="0"/>
              <a:buChar char="•"/>
            </a:pPr>
            <a:r>
              <a:rPr lang="en-US" baseline="0" dirty="0"/>
              <a:t>After Action Reports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Provides detailed account of storm and recommendation for improving response to future disasters. </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3</a:t>
            </a:fld>
            <a:endParaRPr lang="en-US"/>
          </a:p>
        </p:txBody>
      </p:sp>
    </p:spTree>
    <p:extLst>
      <p:ext uri="{BB962C8B-B14F-4D97-AF65-F5344CB8AC3E}">
        <p14:creationId xmlns:p14="http://schemas.microsoft.com/office/powerpoint/2010/main" val="326196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800" b="0" i="0" u="none" strike="noStrike" kern="1200" dirty="0">
                <a:solidFill>
                  <a:schemeClr val="tx1"/>
                </a:solidFill>
                <a:effectLst/>
                <a:latin typeface="Segoe UI" pitchFamily="34" charset="0"/>
                <a:ea typeface="Segoe UI" pitchFamily="34" charset="0"/>
                <a:cs typeface="Segoe UI" pitchFamily="34" charset="0"/>
              </a:rPr>
              <a:t>There were a lot failures that brought us to today. These failures happened during Hurricane Harvey along the coast and the legislature sprung into action</a:t>
            </a:r>
            <a:r>
              <a:rPr lang="en-US" sz="800" b="0" i="0" u="none" strike="noStrike" kern="1200" baseline="0" dirty="0">
                <a:solidFill>
                  <a:schemeClr val="tx1"/>
                </a:solidFill>
                <a:effectLst/>
                <a:latin typeface="Segoe UI" pitchFamily="34" charset="0"/>
                <a:ea typeface="Segoe UI" pitchFamily="34" charset="0"/>
                <a:cs typeface="Segoe UI" pitchFamily="34" charset="0"/>
              </a:rPr>
              <a:t> to try to find a solution to address some of those failures.</a:t>
            </a:r>
            <a:endParaRPr lang="en-US" dirty="0"/>
          </a:p>
          <a:p>
            <a:pPr marL="171450" indent="-171450">
              <a:buFontTx/>
              <a:buChar char="-"/>
            </a:pPr>
            <a:r>
              <a:rPr lang="en-US" dirty="0"/>
              <a:t>Passed during the most recent</a:t>
            </a:r>
            <a:r>
              <a:rPr lang="en-US" baseline="0" dirty="0"/>
              <a:t> meeting of the legislature were two bills addressing the development of requirements for emergency managers to have credentials, required courses, or minimum training to oversee a disaster.</a:t>
            </a:r>
          </a:p>
          <a:p>
            <a:pPr marL="171450" indent="-171450">
              <a:buFontTx/>
              <a:buChar char="-"/>
            </a:pPr>
            <a:r>
              <a:rPr lang="en-US" baseline="0" dirty="0"/>
              <a:t>TDEM was asked to put together a work group of emergency managers, relevant statewide organizations, educators, etc. to come up with a recommendation for what kind of credentialing should be required for emergency managers</a:t>
            </a:r>
          </a:p>
          <a:p>
            <a:pPr marL="171450" indent="-171450">
              <a:buFontTx/>
              <a:buChar char="-"/>
            </a:pPr>
            <a:endParaRPr lang="en-US" baseline="0" dirty="0"/>
          </a:p>
          <a:p>
            <a:pPr marL="171450" indent="-171450">
              <a:buFontTx/>
              <a:buChar char="-"/>
            </a:pPr>
            <a:r>
              <a:rPr lang="en-US" baseline="0" dirty="0"/>
              <a:t>Assessments were to look at training necessary for emergency management directors, emergency management coordinators, and any other emergency management personnel </a:t>
            </a:r>
          </a:p>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4</a:t>
            </a:fld>
            <a:endParaRPr lang="en-US"/>
          </a:p>
        </p:txBody>
      </p:sp>
    </p:spTree>
    <p:extLst>
      <p:ext uri="{BB962C8B-B14F-4D97-AF65-F5344CB8AC3E}">
        <p14:creationId xmlns:p14="http://schemas.microsoft.com/office/powerpoint/2010/main" val="349453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This slide gives the list of things the committee was directed to look in to.</a:t>
            </a:r>
          </a:p>
          <a:p>
            <a:pPr marL="171450" indent="-171450">
              <a:buFontTx/>
              <a:buChar char="-"/>
            </a:pPr>
            <a:r>
              <a:rPr lang="en-US" baseline="0" dirty="0"/>
              <a:t>Do differences in jurisdictions across the state warrant different levels of training and credentialing? </a:t>
            </a:r>
          </a:p>
          <a:p>
            <a:pPr marL="171450" indent="-171450">
              <a:buFontTx/>
              <a:buChar char="-"/>
            </a:pPr>
            <a:r>
              <a:rPr lang="en-US" baseline="0" dirty="0"/>
              <a:t>Should the legislature enact laws requiring an EM Director or EMC to participate in EM training and credentialing before overseeing the response to and recovery from a disaster </a:t>
            </a:r>
          </a:p>
          <a:p>
            <a:pPr marL="171450" indent="-171450">
              <a:buFontTx/>
              <a:buChar char="-"/>
            </a:pPr>
            <a:r>
              <a:rPr lang="en-US" baseline="0" dirty="0"/>
              <a:t>Whether to include training on disaster finance, damage assessment, disaster contracting, debris management and the skills needed to participate in federal emergency management programs</a:t>
            </a:r>
          </a:p>
          <a:p>
            <a:pPr marL="171450" indent="-171450">
              <a:buFontTx/>
              <a:buChar char="-"/>
            </a:pPr>
            <a:r>
              <a:rPr lang="en-US" baseline="0" dirty="0"/>
              <a:t>Whether to implement incentives for EMCs to complete additional training and continuing education </a:t>
            </a:r>
          </a:p>
          <a:p>
            <a:pPr marL="171450" indent="-171450">
              <a:buFontTx/>
              <a:buChar char="-"/>
            </a:pPr>
            <a:endParaRPr lang="en-US" baseline="0" dirty="0"/>
          </a:p>
          <a:p>
            <a:pPr marL="171450" indent="-171450">
              <a:buFontTx/>
              <a:buChar char="-"/>
            </a:pPr>
            <a:r>
              <a:rPr lang="en-US" baseline="0" dirty="0"/>
              <a:t>The final recommendation from the working group will be delivered on November 1, 2020 – and must be returned to the governor, lieutenant governor, speaker of the House of Representatives, and members of the </a:t>
            </a:r>
            <a:r>
              <a:rPr lang="en-US" baseline="0" dirty="0" err="1"/>
              <a:t>legislatureThe</a:t>
            </a:r>
            <a:r>
              <a:rPr lang="en-US" baseline="0" dirty="0"/>
              <a:t> recommendation will be delivered after:</a:t>
            </a:r>
          </a:p>
          <a:p>
            <a:pPr marL="628650" lvl="1" indent="-171450">
              <a:buFontTx/>
              <a:buChar char="-"/>
            </a:pPr>
            <a:r>
              <a:rPr lang="en-US" baseline="0" dirty="0"/>
              <a:t>The committee creates an initial recommendation </a:t>
            </a:r>
          </a:p>
          <a:p>
            <a:pPr marL="628650" lvl="1" indent="-171450">
              <a:buFontTx/>
              <a:buChar char="-"/>
            </a:pPr>
            <a:r>
              <a:rPr lang="en-US" baseline="0" dirty="0"/>
              <a:t>That recommendation goes out for public comment</a:t>
            </a:r>
          </a:p>
          <a:p>
            <a:pPr marL="628650" lvl="1" indent="-171450">
              <a:buFontTx/>
              <a:buChar char="-"/>
            </a:pPr>
            <a:r>
              <a:rPr lang="en-US" baseline="0" dirty="0"/>
              <a:t>Presentations are given at statewide organization meetings and conferences</a:t>
            </a:r>
          </a:p>
          <a:p>
            <a:pPr marL="628650" lvl="1" indent="-171450">
              <a:buFontTx/>
              <a:buChar char="-"/>
            </a:pPr>
            <a:r>
              <a:rPr lang="en-US" baseline="0" dirty="0"/>
              <a:t>Public comment is incorporated into the recommendation</a:t>
            </a:r>
          </a:p>
          <a:p>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5</a:t>
            </a:fld>
            <a:endParaRPr lang="en-US"/>
          </a:p>
        </p:txBody>
      </p:sp>
    </p:spTree>
    <p:extLst>
      <p:ext uri="{BB962C8B-B14F-4D97-AF65-F5344CB8AC3E}">
        <p14:creationId xmlns:p14="http://schemas.microsoft.com/office/powerpoint/2010/main" val="1366630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mission of this working group is to create a solution that is practical to be implemented statewide. </a:t>
            </a:r>
            <a:r>
              <a:rPr lang="en-US" sz="1000" b="0" i="0" u="none" strike="noStrike" kern="1200" dirty="0">
                <a:solidFill>
                  <a:schemeClr val="tx1"/>
                </a:solidFill>
                <a:effectLst/>
                <a:latin typeface="Segoe UI" pitchFamily="34" charset="0"/>
                <a:ea typeface="Segoe UI" pitchFamily="34" charset="0"/>
                <a:cs typeface="Segoe UI" pitchFamily="34" charset="0"/>
              </a:rPr>
              <a:t>Trying to get something that works for the many.</a:t>
            </a: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6</a:t>
            </a:fld>
            <a:endParaRPr lang="en-US" dirty="0"/>
          </a:p>
        </p:txBody>
      </p:sp>
    </p:spTree>
    <p:extLst>
      <p:ext uri="{BB962C8B-B14F-4D97-AF65-F5344CB8AC3E}">
        <p14:creationId xmlns:p14="http://schemas.microsoft.com/office/powerpoint/2010/main" val="1565219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working group is made of up:</a:t>
            </a:r>
          </a:p>
          <a:p>
            <a:pPr marL="171450" indent="-171450">
              <a:buFontTx/>
              <a:buChar char="-"/>
            </a:pPr>
            <a:r>
              <a:rPr lang="en-US" baseline="0" dirty="0"/>
              <a:t>Elected officials</a:t>
            </a:r>
          </a:p>
          <a:p>
            <a:pPr marL="171450" indent="-171450">
              <a:buFontTx/>
              <a:buChar char="-"/>
            </a:pPr>
            <a:r>
              <a:rPr lang="en-US" baseline="0" dirty="0"/>
              <a:t>Emergency managers from cities and counties across the state</a:t>
            </a:r>
          </a:p>
          <a:p>
            <a:pPr marL="171450" indent="-171450">
              <a:buFontTx/>
              <a:buChar char="-"/>
            </a:pPr>
            <a:r>
              <a:rPr lang="en-US" baseline="0" dirty="0"/>
              <a:t>Statewide organizations</a:t>
            </a:r>
          </a:p>
          <a:p>
            <a:pPr marL="0" indent="0">
              <a:buFontTx/>
              <a:buNone/>
            </a:pPr>
            <a:r>
              <a:rPr lang="en-US" baseline="0" dirty="0"/>
              <a:t>TML &amp; TAC represent smaller communities</a:t>
            </a:r>
          </a:p>
          <a:p>
            <a:pPr marL="0" indent="0">
              <a:buFontTx/>
              <a:buNone/>
            </a:pPr>
            <a:r>
              <a:rPr lang="en-US" baseline="0" dirty="0"/>
              <a:t>444 years of combined experience in emergency management</a:t>
            </a:r>
          </a:p>
          <a:p>
            <a:pPr marL="0" indent="0">
              <a:buFontTx/>
              <a:buNone/>
            </a:pP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7</a:t>
            </a:fld>
            <a:endParaRPr lang="en-US" dirty="0"/>
          </a:p>
        </p:txBody>
      </p:sp>
    </p:spTree>
    <p:extLst>
      <p:ext uri="{BB962C8B-B14F-4D97-AF65-F5344CB8AC3E}">
        <p14:creationId xmlns:p14="http://schemas.microsoft.com/office/powerpoint/2010/main" val="3542386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working group is made of up:</a:t>
            </a:r>
          </a:p>
          <a:p>
            <a:pPr marL="171450" indent="-171450">
              <a:buFontTx/>
              <a:buChar char="-"/>
            </a:pPr>
            <a:r>
              <a:rPr lang="en-US" baseline="0" dirty="0"/>
              <a:t>Elected officials</a:t>
            </a:r>
          </a:p>
          <a:p>
            <a:pPr marL="171450" indent="-171450">
              <a:buFontTx/>
              <a:buChar char="-"/>
            </a:pPr>
            <a:r>
              <a:rPr lang="en-US" baseline="0" dirty="0"/>
              <a:t>Emergency managers from cities and counties across the state</a:t>
            </a:r>
          </a:p>
          <a:p>
            <a:pPr marL="171450" indent="-171450">
              <a:buFontTx/>
              <a:buChar char="-"/>
            </a:pPr>
            <a:r>
              <a:rPr lang="en-US" baseline="0" dirty="0"/>
              <a:t>Statewide organizations</a:t>
            </a:r>
          </a:p>
          <a:p>
            <a:pPr marL="0" indent="0">
              <a:buFontTx/>
              <a:buNone/>
            </a:pPr>
            <a:r>
              <a:rPr lang="en-US" baseline="0" dirty="0"/>
              <a:t>TML &amp; TAC represent smaller communities</a:t>
            </a:r>
          </a:p>
          <a:p>
            <a:pPr marL="0" indent="0">
              <a:buFontTx/>
              <a:buNone/>
            </a:pPr>
            <a:r>
              <a:rPr lang="en-US" baseline="0" dirty="0"/>
              <a:t>444 years of combined experience in emergency management</a:t>
            </a:r>
          </a:p>
          <a:p>
            <a:pPr marL="0" indent="0">
              <a:buFontTx/>
              <a:buNone/>
            </a:pP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8</a:t>
            </a:fld>
            <a:endParaRPr lang="en-US" dirty="0"/>
          </a:p>
        </p:txBody>
      </p:sp>
    </p:spTree>
    <p:extLst>
      <p:ext uri="{BB962C8B-B14F-4D97-AF65-F5344CB8AC3E}">
        <p14:creationId xmlns:p14="http://schemas.microsoft.com/office/powerpoint/2010/main" val="1058564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working group is made of up:</a:t>
            </a:r>
          </a:p>
          <a:p>
            <a:pPr marL="171450" indent="-171450">
              <a:buFontTx/>
              <a:buChar char="-"/>
            </a:pPr>
            <a:r>
              <a:rPr lang="en-US" baseline="0" dirty="0"/>
              <a:t>Elected officials</a:t>
            </a:r>
          </a:p>
          <a:p>
            <a:pPr marL="171450" indent="-171450">
              <a:buFontTx/>
              <a:buChar char="-"/>
            </a:pPr>
            <a:r>
              <a:rPr lang="en-US" baseline="0" dirty="0"/>
              <a:t>Emergency managers from cities and counties across the state</a:t>
            </a:r>
          </a:p>
          <a:p>
            <a:pPr marL="171450" indent="-171450">
              <a:buFontTx/>
              <a:buChar char="-"/>
            </a:pPr>
            <a:r>
              <a:rPr lang="en-US" baseline="0" dirty="0"/>
              <a:t>Statewide organizations</a:t>
            </a:r>
          </a:p>
          <a:p>
            <a:pPr marL="0" indent="0">
              <a:buFontTx/>
              <a:buNone/>
            </a:pPr>
            <a:r>
              <a:rPr lang="en-US" baseline="0" dirty="0"/>
              <a:t>TML &amp; TAC represent smaller communities</a:t>
            </a:r>
          </a:p>
          <a:p>
            <a:pPr marL="0" indent="0">
              <a:buFontTx/>
              <a:buNone/>
            </a:pPr>
            <a:r>
              <a:rPr lang="en-US" baseline="0" dirty="0"/>
              <a:t>444 years of combined experience in emergency management</a:t>
            </a:r>
          </a:p>
          <a:p>
            <a:pPr marL="0" indent="0">
              <a:buFontTx/>
              <a:buNone/>
            </a:pPr>
            <a:endParaRPr lang="en-US" dirty="0"/>
          </a:p>
        </p:txBody>
      </p:sp>
      <p:sp>
        <p:nvSpPr>
          <p:cNvPr id="4" name="Slide Number Placeholder 3"/>
          <p:cNvSpPr>
            <a:spLocks noGrp="1"/>
          </p:cNvSpPr>
          <p:nvPr>
            <p:ph type="sldNum" sz="quarter" idx="10"/>
          </p:nvPr>
        </p:nvSpPr>
        <p:spPr/>
        <p:txBody>
          <a:bodyPr/>
          <a:lstStyle/>
          <a:p>
            <a:fld id="{FC4FD24E-FC66-4E09-AE20-ECADA2A16F07}" type="slidenum">
              <a:rPr lang="en-US" smtClean="0"/>
              <a:pPr/>
              <a:t>9</a:t>
            </a:fld>
            <a:endParaRPr lang="en-US" dirty="0"/>
          </a:p>
        </p:txBody>
      </p:sp>
    </p:spTree>
    <p:extLst>
      <p:ext uri="{BB962C8B-B14F-4D97-AF65-F5344CB8AC3E}">
        <p14:creationId xmlns:p14="http://schemas.microsoft.com/office/powerpoint/2010/main" val="384485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B48BB5-31A2-454B-A602-E178A3F1D32C}"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B48BB5-31A2-454B-A602-E178A3F1D32C}"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6"/>
          <p:cNvSpPr/>
          <p:nvPr userDrawn="1"/>
        </p:nvSpPr>
        <p:spPr>
          <a:xfrm>
            <a:off x="-660400" y="6096000"/>
            <a:ext cx="13512800" cy="762000"/>
          </a:xfrm>
          <a:prstGeom prst="rect">
            <a:avLst/>
          </a:prstGeom>
          <a:gradFill flip="none" rotWithShape="1">
            <a:gsLst>
              <a:gs pos="0">
                <a:srgbClr val="254872">
                  <a:shade val="30000"/>
                  <a:satMod val="115000"/>
                </a:srgbClr>
              </a:gs>
              <a:gs pos="50000">
                <a:srgbClr val="254872">
                  <a:shade val="67500"/>
                  <a:satMod val="115000"/>
                </a:srgbClr>
              </a:gs>
              <a:gs pos="100000">
                <a:srgbClr val="254872">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62"/>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600" y="1371600"/>
            <a:ext cx="10972800" cy="4800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p:nvPr userDrawn="1"/>
        </p:nvSpPr>
        <p:spPr>
          <a:xfrm>
            <a:off x="-660400" y="6096000"/>
            <a:ext cx="13512800" cy="762000"/>
          </a:xfrm>
          <a:prstGeom prst="rect">
            <a:avLst/>
          </a:prstGeom>
          <a:gradFill flip="none" rotWithShape="1">
            <a:gsLst>
              <a:gs pos="0">
                <a:srgbClr val="254872">
                  <a:shade val="30000"/>
                  <a:satMod val="115000"/>
                </a:srgbClr>
              </a:gs>
              <a:gs pos="50000">
                <a:srgbClr val="254872">
                  <a:shade val="67500"/>
                  <a:satMod val="115000"/>
                </a:srgbClr>
              </a:gs>
              <a:gs pos="100000">
                <a:srgbClr val="254872">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3180" y="5800028"/>
            <a:ext cx="959820" cy="1057972"/>
          </a:xfrm>
          <a:prstGeom prst="rect">
            <a:avLst/>
          </a:prstGeom>
        </p:spPr>
      </p:pic>
    </p:spTree>
    <p:extLst>
      <p:ext uri="{BB962C8B-B14F-4D97-AF65-F5344CB8AC3E}">
        <p14:creationId xmlns:p14="http://schemas.microsoft.com/office/powerpoint/2010/main" val="332106303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Rectangle 2"/>
          <p:cNvSpPr/>
          <p:nvPr userDrawn="1"/>
        </p:nvSpPr>
        <p:spPr>
          <a:xfrm>
            <a:off x="-660400" y="3810000"/>
            <a:ext cx="13512800" cy="3276600"/>
          </a:xfrm>
          <a:prstGeom prst="rect">
            <a:avLst/>
          </a:prstGeom>
          <a:gradFill flip="none" rotWithShape="1">
            <a:gsLst>
              <a:gs pos="0">
                <a:srgbClr val="254872">
                  <a:shade val="30000"/>
                  <a:satMod val="115000"/>
                </a:srgbClr>
              </a:gs>
              <a:gs pos="50000">
                <a:srgbClr val="254872">
                  <a:shade val="67500"/>
                  <a:satMod val="115000"/>
                </a:srgbClr>
              </a:gs>
              <a:gs pos="100000">
                <a:srgbClr val="254872">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5201" y="1219201"/>
            <a:ext cx="5181600" cy="6059949"/>
          </a:xfrm>
          <a:prstGeom prst="rect">
            <a:avLst/>
          </a:prstGeom>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48BB5-31A2-454B-A602-E178A3F1D32C}"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B48BB5-31A2-454B-A602-E178A3F1D32C}"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B48BB5-31A2-454B-A602-E178A3F1D32C}" type="datetimeFigureOut">
              <a:rPr lang="en-US" smtClean="0"/>
              <a:pPr/>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B48BB5-31A2-454B-A602-E178A3F1D32C}" type="datetimeFigureOut">
              <a:rPr lang="en-US" smtClean="0"/>
              <a:pPr/>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48BB5-31A2-454B-A602-E178A3F1D32C}" type="datetimeFigureOut">
              <a:rPr lang="en-US" smtClean="0"/>
              <a:pPr/>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48BB5-31A2-454B-A602-E178A3F1D32C}"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48BB5-31A2-454B-A602-E178A3F1D32C}"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37B7F-963A-4562-A2FE-B11F0D0D11A0}" type="slidenum">
              <a:rPr lang="en-US" smtClean="0"/>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371600"/>
            <a:ext cx="109728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4"/>
            <a:r>
              <a:rPr lang="en-US" dirty="0"/>
              <a:t>Fifth level</a:t>
            </a:r>
          </a:p>
          <a:p>
            <a:pPr lvl="3"/>
            <a:r>
              <a:rPr lang="en-US" dirty="0"/>
              <a:t>Fourth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48BB5-31A2-454B-A602-E178A3F1D32C}" type="datetimeFigureOut">
              <a:rPr lang="en-US" smtClean="0"/>
              <a:pPr/>
              <a:t>2/23/2020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37B7F-963A-4562-A2FE-B11F0D0D11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fade/>
  </p:transition>
  <p:txStyles>
    <p:titleStyle>
      <a:lvl1pPr algn="ctr" defTabSz="9144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2" y="0"/>
            <a:ext cx="7315199" cy="338554"/>
          </a:xfrm>
          <a:prstGeom prst="rect">
            <a:avLst/>
          </a:prstGeom>
        </p:spPr>
        <p:txBody>
          <a:bodyPr wrap="square">
            <a:spAutoFit/>
          </a:bodyPr>
          <a:lstStyle/>
          <a:p>
            <a:pPr algn="ctr"/>
            <a:r>
              <a:rPr lang="en-US" sz="1600" b="1" dirty="0">
                <a:latin typeface="Arial" panose="020B0604020202020204" pitchFamily="34" charset="0"/>
                <a:ea typeface="Verdana" panose="020B0604030504040204" pitchFamily="34" charset="0"/>
                <a:cs typeface="Arial" panose="020B0604020202020204" pitchFamily="34" charset="0"/>
              </a:rPr>
              <a:t>TEXAS DIVISION OF EMERGENCY MANAGEMENT</a:t>
            </a:r>
          </a:p>
        </p:txBody>
      </p:sp>
      <p:sp>
        <p:nvSpPr>
          <p:cNvPr id="4" name="Rectangle 3"/>
          <p:cNvSpPr/>
          <p:nvPr/>
        </p:nvSpPr>
        <p:spPr>
          <a:xfrm>
            <a:off x="377742" y="381000"/>
            <a:ext cx="11436528" cy="1169551"/>
          </a:xfrm>
          <a:prstGeom prst="rect">
            <a:avLst/>
          </a:prstGeom>
        </p:spPr>
        <p:txBody>
          <a:bodyPr wrap="none">
            <a:spAutoFit/>
          </a:bodyPr>
          <a:lstStyle/>
          <a:p>
            <a:pPr algn="ctr"/>
            <a:r>
              <a:rPr lang="en-US" sz="3500" b="1" dirty="0"/>
              <a:t>Emergency Management Professional Development (EMPD) </a:t>
            </a:r>
          </a:p>
          <a:p>
            <a:pPr algn="ctr"/>
            <a:r>
              <a:rPr lang="en-US" sz="3500" b="1" dirty="0"/>
              <a:t>Working Group Update</a:t>
            </a:r>
            <a:endParaRPr lang="en-US" sz="3500" b="1" dirty="0">
              <a:solidFill>
                <a:srgbClr val="1D3859"/>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634313592"/>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28839" y="1595439"/>
            <a:ext cx="5800725" cy="638175"/>
          </a:xfrm>
          <a:prstGeom prst="rect">
            <a:avLst/>
          </a:prstGeom>
          <a:noFill/>
          <a:ln w="12700">
            <a:noFill/>
            <a:miter lim="800000"/>
            <a:headEnd/>
            <a:tailEnd/>
          </a:ln>
        </p:spPr>
        <p:txBody>
          <a:bodyPr lIns="90488" tIns="44450" rIns="90488" bIns="44450">
            <a:spAutoFit/>
          </a:bodyPr>
          <a:lstStyle/>
          <a:p>
            <a:pPr eaLnBrk="0" hangingPunct="0">
              <a:spcBef>
                <a:spcPct val="50000"/>
              </a:spcBef>
              <a:spcAft>
                <a:spcPct val="50000"/>
              </a:spcAft>
            </a:pPr>
            <a:r>
              <a:rPr lang="en-US" sz="3600" b="1" dirty="0">
                <a:solidFill>
                  <a:schemeClr val="accent2"/>
                </a:solidFill>
                <a:latin typeface="Tahoma" pitchFamily="34" charset="0"/>
              </a:rPr>
              <a:t> </a:t>
            </a:r>
          </a:p>
        </p:txBody>
      </p:sp>
      <p:sp>
        <p:nvSpPr>
          <p:cNvPr id="11267" name="Rectangle 3"/>
          <p:cNvSpPr>
            <a:spLocks noGrp="1" noChangeArrowheads="1"/>
          </p:cNvSpPr>
          <p:nvPr>
            <p:ph type="title"/>
          </p:nvPr>
        </p:nvSpPr>
        <p:spPr>
          <a:xfrm>
            <a:off x="1959768" y="0"/>
            <a:ext cx="8272463" cy="583095"/>
          </a:xfrm>
          <a:noFill/>
          <a:effectLst/>
        </p:spPr>
        <p:txBody>
          <a:bodyPr vert="horz" lIns="96838" tIns="47625" rIns="96838" bIns="47625" rtlCol="0" anchor="ctr">
            <a:noAutofit/>
          </a:bodyPr>
          <a:lstStyle/>
          <a:p>
            <a:pPr algn="ctr" eaLnBrk="1" hangingPunct="1">
              <a:lnSpc>
                <a:spcPct val="90000"/>
              </a:lnSpc>
            </a:pPr>
            <a:r>
              <a:rPr lang="en-US" sz="4000" dirty="0">
                <a:solidFill>
                  <a:srgbClr val="1D3859"/>
                </a:solidFill>
              </a:rPr>
              <a:t>Timeline</a:t>
            </a:r>
            <a:endParaRPr lang="en-US" sz="3200" i="1" dirty="0">
              <a:solidFill>
                <a:srgbClr val="1D3859"/>
              </a:solidFill>
            </a:endParaRPr>
          </a:p>
        </p:txBody>
      </p:sp>
      <p:graphicFrame>
        <p:nvGraphicFramePr>
          <p:cNvPr id="3" name="Diagram 2"/>
          <p:cNvGraphicFramePr/>
          <p:nvPr>
            <p:extLst>
              <p:ext uri="{D42A27DB-BD31-4B8C-83A1-F6EECF244321}">
                <p14:modId xmlns:p14="http://schemas.microsoft.com/office/powerpoint/2010/main" val="1971564704"/>
              </p:ext>
            </p:extLst>
          </p:nvPr>
        </p:nvGraphicFramePr>
        <p:xfrm>
          <a:off x="304800" y="609600"/>
          <a:ext cx="11506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232222761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959768" y="0"/>
            <a:ext cx="8272463" cy="583095"/>
          </a:xfrm>
          <a:prstGeom prst="rect">
            <a:avLst/>
          </a:prstGeom>
          <a:noFill/>
          <a:effectLst/>
        </p:spPr>
        <p:txBody>
          <a:bodyPr vert="horz" lIns="96838" tIns="47625" rIns="96838" bIns="47625" rtlCol="0" anchor="ctr">
            <a:noAutofit/>
          </a:bodyPr>
          <a:lstStyle>
            <a:lvl1pPr algn="ctr" defTabSz="9144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pPr>
              <a:lnSpc>
                <a:spcPct val="90000"/>
              </a:lnSpc>
            </a:pPr>
            <a:r>
              <a:rPr lang="en-US" sz="4000" dirty="0">
                <a:solidFill>
                  <a:srgbClr val="1D3859"/>
                </a:solidFill>
              </a:rPr>
              <a:t>Timeline</a:t>
            </a:r>
            <a:endParaRPr lang="en-US" sz="3200" i="1" dirty="0">
              <a:solidFill>
                <a:srgbClr val="1D3859"/>
              </a:solidFill>
            </a:endParaRPr>
          </a:p>
        </p:txBody>
      </p:sp>
      <p:graphicFrame>
        <p:nvGraphicFramePr>
          <p:cNvPr id="5" name="Diagram 4"/>
          <p:cNvGraphicFramePr/>
          <p:nvPr>
            <p:extLst>
              <p:ext uri="{D42A27DB-BD31-4B8C-83A1-F6EECF244321}">
                <p14:modId xmlns:p14="http://schemas.microsoft.com/office/powerpoint/2010/main" val="1810468872"/>
              </p:ext>
            </p:extLst>
          </p:nvPr>
        </p:nvGraphicFramePr>
        <p:xfrm>
          <a:off x="304800" y="609600"/>
          <a:ext cx="11506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71409841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Status</a:t>
            </a:r>
          </a:p>
        </p:txBody>
      </p:sp>
      <p:sp>
        <p:nvSpPr>
          <p:cNvPr id="3" name="Content Placeholder 2"/>
          <p:cNvSpPr>
            <a:spLocks noGrp="1"/>
          </p:cNvSpPr>
          <p:nvPr>
            <p:ph idx="1"/>
          </p:nvPr>
        </p:nvSpPr>
        <p:spPr>
          <a:xfrm>
            <a:off x="609600" y="2514600"/>
            <a:ext cx="10972800" cy="1143000"/>
          </a:xfrm>
        </p:spPr>
        <p:txBody>
          <a:bodyPr/>
          <a:lstStyle/>
          <a:p>
            <a:pPr marL="0" indent="0" algn="ctr">
              <a:buNone/>
            </a:pPr>
            <a:r>
              <a:rPr lang="en-US" b="1" dirty="0"/>
              <a:t>The working group continues to meet and refine the recommendation that will be made public this Spring.</a:t>
            </a:r>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43043189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516" y="0"/>
            <a:ext cx="10972800" cy="868362"/>
          </a:xfrm>
        </p:spPr>
        <p:txBody>
          <a:bodyPr/>
          <a:lstStyle/>
          <a:p>
            <a:r>
              <a:rPr lang="en-US" dirty="0"/>
              <a:t>Levels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6303903"/>
              </p:ext>
            </p:extLst>
          </p:nvPr>
        </p:nvGraphicFramePr>
        <p:xfrm>
          <a:off x="614516" y="838200"/>
          <a:ext cx="10972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ounded Rectangle 5"/>
          <p:cNvSpPr/>
          <p:nvPr/>
        </p:nvSpPr>
        <p:spPr>
          <a:xfrm>
            <a:off x="4419600" y="4800600"/>
            <a:ext cx="7091516" cy="533400"/>
          </a:xfrm>
          <a:prstGeom prst="roundRect">
            <a:avLst/>
          </a:prstGeom>
          <a:ln>
            <a:solidFill>
              <a:srgbClr val="1D38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rPr>
              <a:t>Emergency Management Certifications (TEM/CEM/ etc.) can supplement for training requirements</a:t>
            </a:r>
          </a:p>
        </p:txBody>
      </p:sp>
      <p:sp>
        <p:nvSpPr>
          <p:cNvPr id="7" name="Rounded Rectangle 6"/>
          <p:cNvSpPr/>
          <p:nvPr/>
        </p:nvSpPr>
        <p:spPr>
          <a:xfrm>
            <a:off x="4419600" y="4313238"/>
            <a:ext cx="7091516" cy="487362"/>
          </a:xfrm>
          <a:prstGeom prst="roundRect">
            <a:avLst/>
          </a:prstGeom>
          <a:ln>
            <a:solidFill>
              <a:srgbClr val="1D38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rPr>
              <a:t>Education can substitute for experience requirements</a:t>
            </a:r>
          </a:p>
        </p:txBody>
      </p:sp>
      <p:sp>
        <p:nvSpPr>
          <p:cNvPr id="8" name="Rounded Rectangle 7"/>
          <p:cNvSpPr/>
          <p:nvPr/>
        </p:nvSpPr>
        <p:spPr>
          <a:xfrm>
            <a:off x="762000" y="5334000"/>
            <a:ext cx="10749116" cy="487362"/>
          </a:xfrm>
          <a:prstGeom prst="roundRect">
            <a:avLst/>
          </a:prstGeom>
          <a:ln>
            <a:solidFill>
              <a:srgbClr val="1D38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85000"/>
                  </a:schemeClr>
                </a:solidFill>
              </a:rPr>
              <a:t>8 Hours of continuing education required per year</a:t>
            </a:r>
          </a:p>
        </p:txBody>
      </p:sp>
      <p:sp>
        <p:nvSpPr>
          <p:cNvPr id="5" name="Rectangle 4"/>
          <p:cNvSpPr/>
          <p:nvPr/>
        </p:nvSpPr>
        <p:spPr>
          <a:xfrm>
            <a:off x="7965358" y="6430962"/>
            <a:ext cx="3562835" cy="369332"/>
          </a:xfrm>
          <a:prstGeom prst="rect">
            <a:avLst/>
          </a:prstGeom>
        </p:spPr>
        <p:txBody>
          <a:bodyPr wrap="none">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22891381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868362"/>
          </a:xfrm>
        </p:spPr>
        <p:txBody>
          <a:bodyPr/>
          <a:lstStyle/>
          <a:p>
            <a:r>
              <a:rPr lang="en-US" dirty="0"/>
              <a:t>Levels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0402004"/>
              </p:ext>
            </p:extLst>
          </p:nvPr>
        </p:nvGraphicFramePr>
        <p:xfrm>
          <a:off x="533400" y="1143000"/>
          <a:ext cx="10668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50623287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2092651"/>
              </p:ext>
            </p:extLst>
          </p:nvPr>
        </p:nvGraphicFramePr>
        <p:xfrm>
          <a:off x="304800" y="609600"/>
          <a:ext cx="11582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ABF99EED-64B1-4497-A9CB-A2D4E0A4A893}"/>
              </a:ext>
            </a:extLst>
          </p:cNvPr>
          <p:cNvSpPr txBox="1"/>
          <p:nvPr/>
        </p:nvSpPr>
        <p:spPr>
          <a:xfrm>
            <a:off x="7391400" y="6553200"/>
            <a:ext cx="5108670" cy="369332"/>
          </a:xfrm>
          <a:prstGeom prst="rect">
            <a:avLst/>
          </a:prstGeom>
          <a:noFill/>
        </p:spPr>
        <p:txBody>
          <a:bodyPr wrap="square" rtlCol="0">
            <a:spAutoFit/>
          </a:bodyPr>
          <a:lstStyle/>
          <a:p>
            <a:r>
              <a:rPr lang="en-US" dirty="0">
                <a:solidFill>
                  <a:schemeClr val="bg1"/>
                </a:solidFill>
              </a:rPr>
              <a:t>EMPD WG UNOFFICIAL Presentation 12/6/2019</a:t>
            </a:r>
          </a:p>
        </p:txBody>
      </p:sp>
    </p:spTree>
    <p:extLst>
      <p:ext uri="{BB962C8B-B14F-4D97-AF65-F5344CB8AC3E}">
        <p14:creationId xmlns:p14="http://schemas.microsoft.com/office/powerpoint/2010/main" val="237830384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5534715"/>
              </p:ext>
            </p:extLst>
          </p:nvPr>
        </p:nvGraphicFramePr>
        <p:xfrm>
          <a:off x="304800" y="609600"/>
          <a:ext cx="11582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ABF99EED-64B1-4497-A9CB-A2D4E0A4A893}"/>
              </a:ext>
            </a:extLst>
          </p:cNvPr>
          <p:cNvSpPr txBox="1"/>
          <p:nvPr/>
        </p:nvSpPr>
        <p:spPr>
          <a:xfrm>
            <a:off x="7391400" y="6553200"/>
            <a:ext cx="5108670" cy="369332"/>
          </a:xfrm>
          <a:prstGeom prst="rect">
            <a:avLst/>
          </a:prstGeom>
          <a:noFill/>
        </p:spPr>
        <p:txBody>
          <a:bodyPr wrap="square" rtlCol="0">
            <a:spAutoFit/>
          </a:bodyPr>
          <a:lstStyle/>
          <a:p>
            <a:r>
              <a:rPr lang="en-US" dirty="0">
                <a:solidFill>
                  <a:schemeClr val="bg1"/>
                </a:solidFill>
              </a:rPr>
              <a:t>EMPD WG UNOFFICIAL Presentation 12/6/2019</a:t>
            </a:r>
          </a:p>
        </p:txBody>
      </p:sp>
    </p:spTree>
    <p:extLst>
      <p:ext uri="{BB962C8B-B14F-4D97-AF65-F5344CB8AC3E}">
        <p14:creationId xmlns:p14="http://schemas.microsoft.com/office/powerpoint/2010/main" val="307058929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2184176235"/>
              </p:ext>
            </p:extLst>
          </p:nvPr>
        </p:nvGraphicFramePr>
        <p:xfrm>
          <a:off x="228600" y="609600"/>
          <a:ext cx="11734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05733355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1412455729"/>
              </p:ext>
            </p:extLst>
          </p:nvPr>
        </p:nvGraphicFramePr>
        <p:xfrm>
          <a:off x="228600" y="609600"/>
          <a:ext cx="11734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236844305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Education</a:t>
            </a:r>
          </a:p>
        </p:txBody>
      </p:sp>
      <p:sp>
        <p:nvSpPr>
          <p:cNvPr id="3" name="Content Placeholder 2"/>
          <p:cNvSpPr>
            <a:spLocks noGrp="1"/>
          </p:cNvSpPr>
          <p:nvPr>
            <p:ph idx="1"/>
          </p:nvPr>
        </p:nvSpPr>
        <p:spPr/>
        <p:txBody>
          <a:bodyPr/>
          <a:lstStyle/>
          <a:p>
            <a:r>
              <a:rPr lang="en-US" dirty="0"/>
              <a:t>Continuing education to maintain each qualification will be required</a:t>
            </a:r>
          </a:p>
          <a:p>
            <a:pPr lvl="1"/>
            <a:r>
              <a:rPr lang="en-US" dirty="0"/>
              <a:t>Current recommendation is 8 hours per year</a:t>
            </a:r>
          </a:p>
          <a:p>
            <a:r>
              <a:rPr lang="en-US" dirty="0"/>
              <a:t>Some required courses should be Texas specific</a:t>
            </a:r>
          </a:p>
          <a:p>
            <a:r>
              <a:rPr lang="en-US" dirty="0"/>
              <a:t>Courses required should be offered online and in person in each region</a:t>
            </a:r>
          </a:p>
          <a:p>
            <a:pPr lvl="1"/>
            <a:r>
              <a:rPr lang="en-US" dirty="0"/>
              <a:t>The current recommendation has all required training be offered frequently, regionally, and for no cost</a:t>
            </a:r>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382678881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609600" y="1524000"/>
            <a:ext cx="10972800" cy="4800600"/>
          </a:xfrm>
        </p:spPr>
        <p:txBody>
          <a:bodyPr/>
          <a:lstStyle/>
          <a:p>
            <a:r>
              <a:rPr lang="en-US" dirty="0"/>
              <a:t>Legislative Summary – Mandated Working Group</a:t>
            </a:r>
          </a:p>
          <a:p>
            <a:r>
              <a:rPr lang="en-US" dirty="0"/>
              <a:t>Working Group Mission &amp; Composition</a:t>
            </a:r>
          </a:p>
          <a:p>
            <a:r>
              <a:rPr lang="en-US" dirty="0"/>
              <a:t>Timeline</a:t>
            </a:r>
          </a:p>
          <a:p>
            <a:r>
              <a:rPr lang="en-US" dirty="0"/>
              <a:t>Upcoming Working Group Meetings</a:t>
            </a:r>
          </a:p>
          <a:p>
            <a:r>
              <a:rPr lang="en-US" dirty="0"/>
              <a:t>Current Status of Recommendations</a:t>
            </a:r>
          </a:p>
          <a:p>
            <a:r>
              <a:rPr lang="en-US" dirty="0"/>
              <a:t>Opportunities to Provide Input</a:t>
            </a:r>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61329888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Stay Up to Date</a:t>
            </a:r>
          </a:p>
        </p:txBody>
      </p:sp>
      <p:sp>
        <p:nvSpPr>
          <p:cNvPr id="3" name="Content Placeholder 2"/>
          <p:cNvSpPr>
            <a:spLocks noGrp="1"/>
          </p:cNvSpPr>
          <p:nvPr>
            <p:ph idx="1"/>
          </p:nvPr>
        </p:nvSpPr>
        <p:spPr>
          <a:xfrm>
            <a:off x="609600" y="1295400"/>
            <a:ext cx="11125200" cy="4800600"/>
          </a:xfrm>
        </p:spPr>
        <p:txBody>
          <a:bodyPr>
            <a:normAutofit fontScale="92500" lnSpcReduction="20000"/>
          </a:bodyPr>
          <a:lstStyle/>
          <a:p>
            <a:pPr marL="0" indent="0" algn="ctr">
              <a:buNone/>
            </a:pPr>
            <a:r>
              <a:rPr lang="en-US" sz="4200" dirty="0"/>
              <a:t>Visit Working Group Webpage - </a:t>
            </a:r>
            <a:r>
              <a:rPr lang="en-US" sz="4200" b="1" u="sng" dirty="0"/>
              <a:t>TDEM.texas.gov/</a:t>
            </a:r>
            <a:r>
              <a:rPr lang="en-US" sz="4200" b="1" u="sng" dirty="0" err="1"/>
              <a:t>empdwg</a:t>
            </a:r>
            <a:r>
              <a:rPr lang="en-US" sz="4200" b="1" u="sng" dirty="0"/>
              <a:t>/</a:t>
            </a:r>
          </a:p>
          <a:p>
            <a:pPr marL="0" indent="0" algn="ctr">
              <a:buNone/>
            </a:pPr>
            <a:r>
              <a:rPr lang="en-US" b="1" dirty="0"/>
              <a:t> </a:t>
            </a:r>
          </a:p>
          <a:p>
            <a:pPr lvl="1"/>
            <a:r>
              <a:rPr lang="en-US" dirty="0"/>
              <a:t>On the website there will be:</a:t>
            </a:r>
          </a:p>
          <a:p>
            <a:pPr lvl="2"/>
            <a:r>
              <a:rPr lang="en-US" dirty="0"/>
              <a:t>A timeline of important dates</a:t>
            </a:r>
          </a:p>
          <a:p>
            <a:pPr lvl="2"/>
            <a:r>
              <a:rPr lang="en-US" dirty="0"/>
              <a:t>Current status of recommendations</a:t>
            </a:r>
          </a:p>
          <a:p>
            <a:pPr lvl="2"/>
            <a:r>
              <a:rPr lang="en-US" dirty="0"/>
              <a:t>The ability to submit comments </a:t>
            </a:r>
          </a:p>
          <a:p>
            <a:pPr lvl="2"/>
            <a:r>
              <a:rPr lang="en-US" dirty="0"/>
              <a:t>A survey to provide feedback</a:t>
            </a:r>
          </a:p>
          <a:p>
            <a:pPr lvl="2"/>
            <a:r>
              <a:rPr lang="en-US" dirty="0"/>
              <a:t>FAQ</a:t>
            </a:r>
          </a:p>
          <a:p>
            <a:pPr lvl="2"/>
            <a:r>
              <a:rPr lang="en-US" dirty="0"/>
              <a:t>Meeting notes from each working group meeting</a:t>
            </a:r>
          </a:p>
          <a:p>
            <a:pPr lvl="2"/>
            <a:r>
              <a:rPr lang="en-US" dirty="0"/>
              <a:t>Request EMPD WG members to present/discuss the recommendation at regional meetings</a:t>
            </a:r>
          </a:p>
          <a:p>
            <a:pPr marL="457200" lvl="1" indent="0">
              <a:buNone/>
            </a:pPr>
            <a:endParaRPr lang="en-US" dirty="0"/>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215940509"/>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Be Involved</a:t>
            </a:r>
          </a:p>
        </p:txBody>
      </p:sp>
      <p:sp>
        <p:nvSpPr>
          <p:cNvPr id="3" name="Content Placeholder 2"/>
          <p:cNvSpPr>
            <a:spLocks noGrp="1"/>
          </p:cNvSpPr>
          <p:nvPr>
            <p:ph idx="1"/>
          </p:nvPr>
        </p:nvSpPr>
        <p:spPr>
          <a:xfrm>
            <a:off x="609600" y="1143000"/>
            <a:ext cx="10972800" cy="4800600"/>
          </a:xfrm>
        </p:spPr>
        <p:txBody>
          <a:bodyPr/>
          <a:lstStyle/>
          <a:p>
            <a:endParaRPr lang="en-US" dirty="0"/>
          </a:p>
          <a:p>
            <a:r>
              <a:rPr lang="en-US" dirty="0"/>
              <a:t>Attend EMAT &amp; TEMAC</a:t>
            </a:r>
          </a:p>
          <a:p>
            <a:pPr lvl="1"/>
            <a:r>
              <a:rPr lang="en-US" dirty="0"/>
              <a:t>February 24, 2020 in San Marcos</a:t>
            </a:r>
          </a:p>
          <a:p>
            <a:r>
              <a:rPr lang="en-US" dirty="0"/>
              <a:t>Attend Texas Emergency Management Conference</a:t>
            </a:r>
          </a:p>
          <a:p>
            <a:pPr lvl="1"/>
            <a:r>
              <a:rPr lang="en-US" dirty="0"/>
              <a:t>May 18-21, 2020 in San Antonio</a:t>
            </a:r>
          </a:p>
          <a:p>
            <a:r>
              <a:rPr lang="en-US" dirty="0"/>
              <a:t>Provide Feedback</a:t>
            </a:r>
          </a:p>
          <a:p>
            <a:r>
              <a:rPr lang="en-US" dirty="0"/>
              <a:t>Via Working Group Website: </a:t>
            </a:r>
            <a:r>
              <a:rPr lang="en-US" b="1" u="sng" dirty="0"/>
              <a:t>TDEM.texas.gov/</a:t>
            </a:r>
            <a:r>
              <a:rPr lang="en-US" b="1" u="sng" dirty="0" err="1"/>
              <a:t>empdwg</a:t>
            </a:r>
            <a:r>
              <a:rPr lang="en-US" b="1" u="sng" dirty="0"/>
              <a:t>/</a:t>
            </a:r>
            <a:r>
              <a:rPr lang="en-US" b="1" dirty="0"/>
              <a:t> </a:t>
            </a:r>
          </a:p>
          <a:p>
            <a:pPr marL="457200" lvl="1" indent="0">
              <a:buNone/>
            </a:pPr>
            <a:endParaRPr lang="en-US" dirty="0"/>
          </a:p>
          <a:p>
            <a:pPr lvl="1"/>
            <a:endParaRPr lang="en-US" dirty="0"/>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38010639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88397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10972800" cy="868362"/>
          </a:xfrm>
        </p:spPr>
        <p:txBody>
          <a:bodyPr/>
          <a:lstStyle/>
          <a:p>
            <a:r>
              <a:rPr lang="en-US" dirty="0"/>
              <a:t>Questions?</a:t>
            </a:r>
          </a:p>
        </p:txBody>
      </p:sp>
      <p:sp>
        <p:nvSpPr>
          <p:cNvPr id="4" name="TextBox 3">
            <a:extLst>
              <a:ext uri="{FF2B5EF4-FFF2-40B4-BE49-F238E27FC236}">
                <a16:creationId xmlns:a16="http://schemas.microsoft.com/office/drawing/2014/main" id="{E5248957-41E5-4041-9D11-44D4E2CF9913}"/>
              </a:ext>
            </a:extLst>
          </p:cNvPr>
          <p:cNvSpPr txBox="1"/>
          <p:nvPr/>
        </p:nvSpPr>
        <p:spPr>
          <a:xfrm>
            <a:off x="7391400" y="63362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810565714"/>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Want Your Feedback</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Arial Black" panose="020B0A04020102020204" pitchFamily="34" charset="0"/>
              </a:rPr>
              <a:t>Survey</a:t>
            </a:r>
          </a:p>
          <a:p>
            <a:pPr marL="0" indent="0" algn="ctr">
              <a:buNone/>
            </a:pPr>
            <a:endParaRPr lang="en-US" sz="4000" dirty="0">
              <a:latin typeface="Arial Black" panose="020B0A04020102020204" pitchFamily="34" charset="0"/>
            </a:endParaRPr>
          </a:p>
          <a:p>
            <a:pPr marL="0" indent="0" algn="ctr">
              <a:buNone/>
            </a:pPr>
            <a:r>
              <a:rPr lang="en-US" sz="4000" dirty="0" smtClean="0">
                <a:latin typeface="Arial Black" panose="020B0A04020102020204" pitchFamily="34" charset="0"/>
              </a:rPr>
              <a:t>Text </a:t>
            </a:r>
            <a:r>
              <a:rPr lang="en-US" sz="4000" b="1" dirty="0">
                <a:latin typeface="Arial Black" panose="020B0A04020102020204" pitchFamily="34" charset="0"/>
              </a:rPr>
              <a:t>“</a:t>
            </a:r>
            <a:r>
              <a:rPr lang="en-US" sz="4000" b="1" dirty="0" err="1">
                <a:latin typeface="Arial Black" panose="020B0A04020102020204" pitchFamily="34" charset="0"/>
              </a:rPr>
              <a:t>EMPDSurvey</a:t>
            </a:r>
            <a:r>
              <a:rPr lang="en-US" sz="4000" b="1" dirty="0">
                <a:latin typeface="Arial Black" panose="020B0A04020102020204" pitchFamily="34" charset="0"/>
              </a:rPr>
              <a:t>” </a:t>
            </a:r>
            <a:endParaRPr lang="en-US" sz="4000" b="1" dirty="0" smtClean="0">
              <a:latin typeface="Arial Black" panose="020B0A04020102020204" pitchFamily="34" charset="0"/>
            </a:endParaRPr>
          </a:p>
          <a:p>
            <a:pPr marL="0" indent="0" algn="ctr">
              <a:buNone/>
            </a:pPr>
            <a:endParaRPr lang="en-US" sz="4000" b="1" smtClean="0">
              <a:latin typeface="Arial Black" panose="020B0A04020102020204" pitchFamily="34" charset="0"/>
            </a:endParaRPr>
          </a:p>
          <a:p>
            <a:pPr marL="0" indent="0" algn="ctr">
              <a:buNone/>
            </a:pPr>
            <a:r>
              <a:rPr lang="en-US" sz="4000" b="1" smtClean="0">
                <a:latin typeface="Arial Black" panose="020B0A04020102020204" pitchFamily="34" charset="0"/>
              </a:rPr>
              <a:t>to </a:t>
            </a:r>
            <a:r>
              <a:rPr lang="en-US" sz="4000" b="1" dirty="0">
                <a:latin typeface="Arial Black" panose="020B0A04020102020204" pitchFamily="34" charset="0"/>
              </a:rPr>
              <a:t>888777</a:t>
            </a:r>
            <a:r>
              <a:rPr lang="en-US" sz="4000" dirty="0">
                <a:latin typeface="Arial Black" panose="020B0A04020102020204" pitchFamily="34" charset="0"/>
              </a:rPr>
              <a:t> </a:t>
            </a:r>
            <a:endParaRPr lang="en-US" sz="4000" dirty="0">
              <a:latin typeface="Arial Black" panose="020B0A04020102020204" pitchFamily="34" charset="0"/>
            </a:endParaRPr>
          </a:p>
        </p:txBody>
      </p:sp>
    </p:spTree>
    <p:extLst>
      <p:ext uri="{BB962C8B-B14F-4D97-AF65-F5344CB8AC3E}">
        <p14:creationId xmlns:p14="http://schemas.microsoft.com/office/powerpoint/2010/main" val="29359300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609600" y="1219200"/>
            <a:ext cx="10972800" cy="4800600"/>
          </a:xfrm>
        </p:spPr>
        <p:txBody>
          <a:bodyPr>
            <a:normAutofit lnSpcReduction="10000"/>
          </a:bodyPr>
          <a:lstStyle/>
          <a:p>
            <a:pPr marL="0" indent="0">
              <a:buNone/>
            </a:pPr>
            <a:r>
              <a:rPr lang="en-US" dirty="0"/>
              <a:t>Eye of the Storm: Report of the Governor’s Commission to Rebuild Texas</a:t>
            </a:r>
          </a:p>
          <a:p>
            <a:pPr marL="0" indent="0">
              <a:buNone/>
            </a:pPr>
            <a:endParaRPr lang="en-US" dirty="0"/>
          </a:p>
          <a:p>
            <a:pPr marL="0" indent="0">
              <a:buNone/>
            </a:pPr>
            <a:r>
              <a:rPr lang="en-US" dirty="0"/>
              <a:t>Chapter 8: Preparing for the Future</a:t>
            </a:r>
          </a:p>
          <a:p>
            <a:r>
              <a:rPr lang="en-US" dirty="0"/>
              <a:t>Training </a:t>
            </a:r>
          </a:p>
          <a:p>
            <a:pPr lvl="1"/>
            <a:r>
              <a:rPr lang="en-US" dirty="0"/>
              <a:t>Recommendations 1-3 </a:t>
            </a:r>
          </a:p>
          <a:p>
            <a:r>
              <a:rPr lang="en-US" dirty="0"/>
              <a:t>Data Sharing, Contracting, and Agreements, </a:t>
            </a:r>
          </a:p>
          <a:p>
            <a:r>
              <a:rPr lang="en-US" dirty="0"/>
              <a:t>Partnerships with the Federal Government</a:t>
            </a:r>
          </a:p>
          <a:p>
            <a:r>
              <a:rPr lang="en-US" dirty="0"/>
              <a:t>Disaster Technology</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27350030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15800" cy="868362"/>
          </a:xfrm>
        </p:spPr>
        <p:txBody>
          <a:bodyPr>
            <a:normAutofit fontScale="90000"/>
          </a:bodyPr>
          <a:lstStyle/>
          <a:p>
            <a:r>
              <a:rPr lang="en-US" dirty="0"/>
              <a:t>Legislative Summary – Mandated Working Group</a:t>
            </a:r>
          </a:p>
        </p:txBody>
      </p:sp>
      <p:sp>
        <p:nvSpPr>
          <p:cNvPr id="3" name="Content Placeholder 2"/>
          <p:cNvSpPr>
            <a:spLocks noGrp="1"/>
          </p:cNvSpPr>
          <p:nvPr>
            <p:ph idx="1"/>
          </p:nvPr>
        </p:nvSpPr>
        <p:spPr/>
        <p:txBody>
          <a:bodyPr/>
          <a:lstStyle/>
          <a:p>
            <a:r>
              <a:rPr lang="en-US" dirty="0"/>
              <a:t>Created by SB 6 and HB 2305</a:t>
            </a:r>
          </a:p>
          <a:p>
            <a:r>
              <a:rPr lang="en-US" dirty="0"/>
              <a:t>TDEM to create a working group to study/develop proposal and report back to legislature</a:t>
            </a:r>
          </a:p>
          <a:p>
            <a:r>
              <a:rPr lang="en-US" dirty="0"/>
              <a:t>Focus of working group:</a:t>
            </a:r>
          </a:p>
          <a:p>
            <a:pPr lvl="1"/>
            <a:r>
              <a:rPr lang="en-US" dirty="0"/>
              <a:t>Training and credentials</a:t>
            </a:r>
          </a:p>
          <a:p>
            <a:pPr lvl="1"/>
            <a:r>
              <a:rPr lang="en-US" dirty="0"/>
              <a:t>Training currently offered and required</a:t>
            </a:r>
          </a:p>
          <a:p>
            <a:pPr lvl="1"/>
            <a:r>
              <a:rPr lang="en-US" dirty="0"/>
              <a:t>Consult with institutes of higher education on development of degree programs in emergency management </a:t>
            </a:r>
          </a:p>
          <a:p>
            <a:endParaRPr lang="en-US" dirty="0"/>
          </a:p>
        </p:txBody>
      </p:sp>
      <p:sp>
        <p:nvSpPr>
          <p:cNvPr id="4" name="TextBox 3">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139285739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868362"/>
          </a:xfrm>
        </p:spPr>
        <p:txBody>
          <a:bodyPr>
            <a:normAutofit fontScale="90000"/>
          </a:bodyPr>
          <a:lstStyle/>
          <a:p>
            <a:r>
              <a:rPr lang="en-US" dirty="0"/>
              <a:t>Legislative Summary – Mandated Working Group</a:t>
            </a:r>
          </a:p>
        </p:txBody>
      </p:sp>
      <p:sp>
        <p:nvSpPr>
          <p:cNvPr id="3" name="Content Placeholder 2"/>
          <p:cNvSpPr>
            <a:spLocks noGrp="1"/>
          </p:cNvSpPr>
          <p:nvPr>
            <p:ph idx="1"/>
          </p:nvPr>
        </p:nvSpPr>
        <p:spPr>
          <a:xfrm>
            <a:off x="609600" y="1219200"/>
            <a:ext cx="10972800" cy="4800600"/>
          </a:xfrm>
        </p:spPr>
        <p:txBody>
          <a:bodyPr>
            <a:normAutofit lnSpcReduction="10000"/>
          </a:bodyPr>
          <a:lstStyle/>
          <a:p>
            <a:pPr marL="0" indent="0">
              <a:buNone/>
            </a:pPr>
            <a:r>
              <a:rPr lang="en-US" dirty="0"/>
              <a:t>Working group to consider: </a:t>
            </a:r>
          </a:p>
          <a:p>
            <a:r>
              <a:rPr lang="en-US" dirty="0"/>
              <a:t>Differences across state warrant difference in training</a:t>
            </a:r>
          </a:p>
          <a:p>
            <a:r>
              <a:rPr lang="en-US" dirty="0"/>
              <a:t>Training necessary prior to overseeing response/recovery from a disaster </a:t>
            </a:r>
          </a:p>
          <a:p>
            <a:r>
              <a:rPr lang="en-US" dirty="0"/>
              <a:t>Training on specific disaster topics</a:t>
            </a:r>
          </a:p>
          <a:p>
            <a:r>
              <a:rPr lang="en-US" dirty="0"/>
              <a:t>Incentives tied to training </a:t>
            </a:r>
          </a:p>
          <a:p>
            <a:r>
              <a:rPr lang="en-US" dirty="0"/>
              <a:t>Proposals for paying for training</a:t>
            </a:r>
          </a:p>
          <a:p>
            <a:pPr marL="0" indent="0">
              <a:buNone/>
            </a:pPr>
            <a:r>
              <a:rPr lang="en-US" dirty="0"/>
              <a:t>Recommendation due to governor and legislature by </a:t>
            </a:r>
            <a:r>
              <a:rPr lang="en-US" b="1" u="sng" dirty="0"/>
              <a:t>November 1, 2020. </a:t>
            </a:r>
          </a:p>
        </p:txBody>
      </p:sp>
      <p:sp>
        <p:nvSpPr>
          <p:cNvPr id="4" name="TextBox 3">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286119859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066800"/>
          </a:xfrm>
        </p:spPr>
        <p:txBody>
          <a:bodyPr>
            <a:normAutofit/>
          </a:bodyPr>
          <a:lstStyle/>
          <a:p>
            <a:r>
              <a:rPr lang="en-US" dirty="0"/>
              <a:t>Mission</a:t>
            </a:r>
          </a:p>
        </p:txBody>
      </p:sp>
      <p:sp>
        <p:nvSpPr>
          <p:cNvPr id="3" name="Content Placeholder 2"/>
          <p:cNvSpPr>
            <a:spLocks noGrp="1"/>
          </p:cNvSpPr>
          <p:nvPr>
            <p:ph idx="1"/>
          </p:nvPr>
        </p:nvSpPr>
        <p:spPr/>
        <p:txBody>
          <a:bodyPr>
            <a:normAutofit/>
          </a:bodyPr>
          <a:lstStyle/>
          <a:p>
            <a:pPr marL="0" indent="0">
              <a:buNone/>
            </a:pPr>
            <a:r>
              <a:rPr lang="en-US" dirty="0"/>
              <a:t>Pursuant to HB 2305 and SB 6 the mission of the Emergency Management Professional Development Working Group (EMPD) is to continue to advance the profession of emergency management in the State of Texas by recommending baseline qualifications for the individual emergency manager that can be achieved through a combination of experience, education, training and program management.</a:t>
            </a:r>
          </a:p>
        </p:txBody>
      </p:sp>
      <p:sp>
        <p:nvSpPr>
          <p:cNvPr id="4" name="TextBox 3">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412651883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59"/>
            <a:ext cx="12192000" cy="868362"/>
          </a:xfrm>
        </p:spPr>
        <p:txBody>
          <a:bodyPr/>
          <a:lstStyle/>
          <a:p>
            <a:r>
              <a:rPr lang="en-US" dirty="0"/>
              <a:t>Working Group Representation - Counties</a:t>
            </a:r>
          </a:p>
        </p:txBody>
      </p:sp>
      <p:sp>
        <p:nvSpPr>
          <p:cNvPr id="7" name="TextBox 6"/>
          <p:cNvSpPr txBox="1"/>
          <p:nvPr/>
        </p:nvSpPr>
        <p:spPr>
          <a:xfrm>
            <a:off x="3429000" y="1250751"/>
            <a:ext cx="5334000" cy="3970318"/>
          </a:xfrm>
          <a:prstGeom prst="rect">
            <a:avLst/>
          </a:prstGeom>
          <a:noFill/>
        </p:spPr>
        <p:txBody>
          <a:bodyPr wrap="square" numCol="1" rtlCol="0">
            <a:spAutoFit/>
          </a:bodyPr>
          <a:lstStyle/>
          <a:p>
            <a:pPr marL="342900" indent="-342900">
              <a:buFont typeface="Arial" panose="020B0604020202020204" pitchFamily="34" charset="0"/>
              <a:buChar char="•"/>
            </a:pPr>
            <a:r>
              <a:rPr lang="en-US" sz="2800" dirty="0"/>
              <a:t>Chambers County (Chair) – Small</a:t>
            </a:r>
          </a:p>
          <a:p>
            <a:pPr marL="342900" indent="-342900">
              <a:buFont typeface="Arial" panose="020B0604020202020204" pitchFamily="34" charset="0"/>
              <a:buChar char="•"/>
            </a:pPr>
            <a:r>
              <a:rPr lang="en-US" sz="2800" dirty="0"/>
              <a:t>Brazoria County – Large</a:t>
            </a:r>
          </a:p>
          <a:p>
            <a:pPr marL="342900" indent="-342900">
              <a:buFont typeface="Arial" panose="020B0604020202020204" pitchFamily="34" charset="0"/>
              <a:buChar char="•"/>
            </a:pPr>
            <a:r>
              <a:rPr lang="en-US" sz="2800" dirty="0"/>
              <a:t>Comal County – Medium</a:t>
            </a:r>
          </a:p>
          <a:p>
            <a:pPr marL="342900" indent="-342900">
              <a:buFont typeface="Arial" panose="020B0604020202020204" pitchFamily="34" charset="0"/>
              <a:buChar char="•"/>
            </a:pPr>
            <a:r>
              <a:rPr lang="en-US" sz="2800" dirty="0"/>
              <a:t>Harris County – Major</a:t>
            </a:r>
          </a:p>
          <a:p>
            <a:pPr marL="342900" indent="-342900">
              <a:buFont typeface="Arial" panose="020B0604020202020204" pitchFamily="34" charset="0"/>
              <a:buChar char="•"/>
            </a:pPr>
            <a:r>
              <a:rPr lang="en-US" sz="2800" dirty="0"/>
              <a:t>Hidalgo County – Large</a:t>
            </a:r>
          </a:p>
          <a:p>
            <a:pPr marL="342900" indent="-342900">
              <a:buFont typeface="Arial" panose="020B0604020202020204" pitchFamily="34" charset="0"/>
              <a:buChar char="•"/>
            </a:pPr>
            <a:r>
              <a:rPr lang="en-US" sz="2800" dirty="0"/>
              <a:t>Hopkins County – Small</a:t>
            </a:r>
          </a:p>
          <a:p>
            <a:pPr marL="342900" indent="-342900">
              <a:buFont typeface="Arial" panose="020B0604020202020204" pitchFamily="34" charset="0"/>
              <a:buChar char="•"/>
            </a:pPr>
            <a:r>
              <a:rPr lang="en-US" sz="2800" dirty="0"/>
              <a:t>Lubbock County – Large</a:t>
            </a:r>
          </a:p>
          <a:p>
            <a:pPr marL="342900" indent="-342900">
              <a:buFont typeface="Arial" panose="020B0604020202020204" pitchFamily="34" charset="0"/>
              <a:buChar char="•"/>
            </a:pPr>
            <a:r>
              <a:rPr lang="en-US" sz="2800" dirty="0"/>
              <a:t>Parker County – Medium</a:t>
            </a:r>
          </a:p>
          <a:p>
            <a:pPr marL="342900" indent="-342900">
              <a:buFont typeface="Arial" panose="020B0604020202020204" pitchFamily="34" charset="0"/>
              <a:buChar char="•"/>
            </a:pPr>
            <a:r>
              <a:rPr lang="en-US" sz="2800" dirty="0"/>
              <a:t>Tarrant County – Major</a:t>
            </a:r>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
        <p:nvSpPr>
          <p:cNvPr id="3" name="TextBox 2"/>
          <p:cNvSpPr txBox="1"/>
          <p:nvPr/>
        </p:nvSpPr>
        <p:spPr>
          <a:xfrm>
            <a:off x="0" y="5562600"/>
            <a:ext cx="12192000" cy="369332"/>
          </a:xfrm>
          <a:prstGeom prst="rect">
            <a:avLst/>
          </a:prstGeom>
          <a:noFill/>
        </p:spPr>
        <p:txBody>
          <a:bodyPr wrap="square" rtlCol="0">
            <a:spAutoFit/>
          </a:bodyPr>
          <a:lstStyle/>
          <a:p>
            <a:pPr algn="ctr"/>
            <a:r>
              <a:rPr lang="en-US" b="1" i="1" dirty="0"/>
              <a:t>Population: Small = &lt;50,000        Medium = 50,001-150,000       Large = 150,001-1.0m       Major = &gt;1.0m</a:t>
            </a:r>
          </a:p>
        </p:txBody>
      </p:sp>
    </p:spTree>
    <p:extLst>
      <p:ext uri="{BB962C8B-B14F-4D97-AF65-F5344CB8AC3E}">
        <p14:creationId xmlns:p14="http://schemas.microsoft.com/office/powerpoint/2010/main" val="136030802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59"/>
            <a:ext cx="12192000" cy="868362"/>
          </a:xfrm>
        </p:spPr>
        <p:txBody>
          <a:bodyPr/>
          <a:lstStyle/>
          <a:p>
            <a:r>
              <a:rPr lang="en-US" dirty="0"/>
              <a:t>Working Group Representation - Cities</a:t>
            </a:r>
          </a:p>
        </p:txBody>
      </p:sp>
      <p:sp>
        <p:nvSpPr>
          <p:cNvPr id="7" name="TextBox 6"/>
          <p:cNvSpPr txBox="1"/>
          <p:nvPr/>
        </p:nvSpPr>
        <p:spPr>
          <a:xfrm>
            <a:off x="3276600" y="1466434"/>
            <a:ext cx="5638800" cy="3539430"/>
          </a:xfrm>
          <a:prstGeom prst="rect">
            <a:avLst/>
          </a:prstGeom>
          <a:noFill/>
        </p:spPr>
        <p:txBody>
          <a:bodyPr wrap="square" numCol="1" rtlCol="0">
            <a:spAutoFit/>
          </a:bodyPr>
          <a:lstStyle/>
          <a:p>
            <a:pPr marL="342900" indent="-342900">
              <a:buFont typeface="Arial" panose="020B0604020202020204" pitchFamily="34" charset="0"/>
              <a:buChar char="•"/>
            </a:pPr>
            <a:r>
              <a:rPr lang="en-US" sz="2800" dirty="0"/>
              <a:t>City of Arlington – Large</a:t>
            </a:r>
          </a:p>
          <a:p>
            <a:pPr marL="342900" indent="-342900">
              <a:buFont typeface="Arial" panose="020B0604020202020204" pitchFamily="34" charset="0"/>
              <a:buChar char="•"/>
            </a:pPr>
            <a:r>
              <a:rPr lang="en-US" sz="2800" dirty="0"/>
              <a:t>City of Austin - Large</a:t>
            </a:r>
          </a:p>
          <a:p>
            <a:pPr marL="342900" indent="-342900">
              <a:buFont typeface="Arial" panose="020B0604020202020204" pitchFamily="34" charset="0"/>
              <a:buChar char="•"/>
            </a:pPr>
            <a:r>
              <a:rPr lang="en-US" sz="2800" dirty="0"/>
              <a:t>City of Corpus Christi - Large</a:t>
            </a:r>
          </a:p>
          <a:p>
            <a:pPr marL="342900" indent="-342900">
              <a:buFont typeface="Arial" panose="020B0604020202020204" pitchFamily="34" charset="0"/>
              <a:buChar char="•"/>
            </a:pPr>
            <a:r>
              <a:rPr lang="en-US" sz="2800" dirty="0"/>
              <a:t>City of Fort Worth - Large</a:t>
            </a:r>
          </a:p>
          <a:p>
            <a:pPr marL="342900" indent="-342900">
              <a:buFont typeface="Arial" panose="020B0604020202020204" pitchFamily="34" charset="0"/>
              <a:buChar char="•"/>
            </a:pPr>
            <a:r>
              <a:rPr lang="en-US" sz="2800" dirty="0"/>
              <a:t>City of Houston - Major</a:t>
            </a:r>
          </a:p>
          <a:p>
            <a:pPr marL="342900" indent="-342900">
              <a:buFont typeface="Arial" panose="020B0604020202020204" pitchFamily="34" charset="0"/>
              <a:buChar char="•"/>
            </a:pPr>
            <a:r>
              <a:rPr lang="en-US" sz="2800" dirty="0"/>
              <a:t>City of New Braunfels - Medium</a:t>
            </a:r>
          </a:p>
          <a:p>
            <a:pPr marL="342900" indent="-342900">
              <a:buFont typeface="Arial" panose="020B0604020202020204" pitchFamily="34" charset="0"/>
              <a:buChar char="•"/>
            </a:pPr>
            <a:r>
              <a:rPr lang="en-US" sz="2800" dirty="0"/>
              <a:t>City of Plano - Large</a:t>
            </a:r>
          </a:p>
          <a:p>
            <a:pPr marL="342900" indent="-342900">
              <a:buFont typeface="Arial" panose="020B0604020202020204" pitchFamily="34" charset="0"/>
              <a:buChar char="•"/>
            </a:pPr>
            <a:r>
              <a:rPr lang="en-US" sz="2800" dirty="0"/>
              <a:t>City of Port Arthur - </a:t>
            </a:r>
            <a:r>
              <a:rPr lang="en-US" sz="2800" dirty="0" smtClean="0"/>
              <a:t>Medium</a:t>
            </a:r>
            <a:endParaRPr lang="en-US" sz="2800" dirty="0"/>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
        <p:nvSpPr>
          <p:cNvPr id="6" name="TextBox 5"/>
          <p:cNvSpPr txBox="1"/>
          <p:nvPr/>
        </p:nvSpPr>
        <p:spPr>
          <a:xfrm>
            <a:off x="0" y="5562600"/>
            <a:ext cx="12192000" cy="369332"/>
          </a:xfrm>
          <a:prstGeom prst="rect">
            <a:avLst/>
          </a:prstGeom>
          <a:noFill/>
        </p:spPr>
        <p:txBody>
          <a:bodyPr wrap="square" rtlCol="0">
            <a:spAutoFit/>
          </a:bodyPr>
          <a:lstStyle/>
          <a:p>
            <a:pPr algn="ctr"/>
            <a:r>
              <a:rPr lang="en-US" b="1" i="1" dirty="0"/>
              <a:t>Population: Small = &lt;50,000        Medium = 50,001-150,000       Large = 150,001-1.0m       Major = &gt;1.0m</a:t>
            </a:r>
          </a:p>
        </p:txBody>
      </p:sp>
    </p:spTree>
    <p:extLst>
      <p:ext uri="{BB962C8B-B14F-4D97-AF65-F5344CB8AC3E}">
        <p14:creationId xmlns:p14="http://schemas.microsoft.com/office/powerpoint/2010/main" val="164698812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859"/>
            <a:ext cx="12192000" cy="868362"/>
          </a:xfrm>
        </p:spPr>
        <p:txBody>
          <a:bodyPr>
            <a:normAutofit fontScale="90000"/>
          </a:bodyPr>
          <a:lstStyle/>
          <a:p>
            <a:r>
              <a:rPr lang="en-US" dirty="0"/>
              <a:t>Working Group Representation – Other Agencies</a:t>
            </a:r>
          </a:p>
        </p:txBody>
      </p:sp>
      <p:sp>
        <p:nvSpPr>
          <p:cNvPr id="7" name="TextBox 6"/>
          <p:cNvSpPr txBox="1"/>
          <p:nvPr/>
        </p:nvSpPr>
        <p:spPr>
          <a:xfrm>
            <a:off x="2438400" y="1066800"/>
            <a:ext cx="7315200" cy="4832092"/>
          </a:xfrm>
          <a:prstGeom prst="rect">
            <a:avLst/>
          </a:prstGeom>
          <a:noFill/>
        </p:spPr>
        <p:txBody>
          <a:bodyPr wrap="square" numCol="1" rtlCol="0">
            <a:spAutoFit/>
          </a:bodyPr>
          <a:lstStyle/>
          <a:p>
            <a:pPr marL="342900" indent="-342900">
              <a:buFont typeface="Arial" panose="020B0604020202020204" pitchFamily="34" charset="0"/>
              <a:buChar char="•"/>
            </a:pPr>
            <a:r>
              <a:rPr lang="en-US" sz="2800" dirty="0"/>
              <a:t>McLennan Community College</a:t>
            </a:r>
          </a:p>
          <a:p>
            <a:pPr marL="342900" indent="-342900">
              <a:buFont typeface="Arial" panose="020B0604020202020204" pitchFamily="34" charset="0"/>
              <a:buChar char="•"/>
            </a:pPr>
            <a:r>
              <a:rPr lang="en-US" sz="2800" dirty="0"/>
              <a:t>Texas A&amp;M University System</a:t>
            </a:r>
          </a:p>
          <a:p>
            <a:pPr marL="342900" indent="-342900">
              <a:buFont typeface="Arial" panose="020B0604020202020204" pitchFamily="34" charset="0"/>
              <a:buChar char="•"/>
            </a:pPr>
            <a:r>
              <a:rPr lang="en-US" sz="2800" dirty="0"/>
              <a:t>University of North Texas</a:t>
            </a:r>
          </a:p>
          <a:p>
            <a:pPr marL="342900" indent="-342900">
              <a:buFont typeface="Arial" panose="020B0604020202020204" pitchFamily="34" charset="0"/>
              <a:buChar char="•"/>
            </a:pPr>
            <a:r>
              <a:rPr lang="en-US" sz="2800" dirty="0"/>
              <a:t>Panhandle Regional Planning Commission</a:t>
            </a:r>
          </a:p>
          <a:p>
            <a:pPr marL="342900" indent="-342900">
              <a:buFont typeface="Arial" panose="020B0604020202020204" pitchFamily="34" charset="0"/>
              <a:buChar char="•"/>
            </a:pPr>
            <a:r>
              <a:rPr lang="en-US" sz="2800" dirty="0"/>
              <a:t>Texas Commission on Law Enforcement</a:t>
            </a:r>
          </a:p>
          <a:p>
            <a:pPr marL="342900" indent="-342900">
              <a:buFont typeface="Arial" panose="020B0604020202020204" pitchFamily="34" charset="0"/>
              <a:buChar char="•"/>
            </a:pPr>
            <a:r>
              <a:rPr lang="en-US" sz="2800" dirty="0"/>
              <a:t>Texas Municipal League</a:t>
            </a:r>
          </a:p>
          <a:p>
            <a:pPr marL="342900" indent="-342900">
              <a:buFont typeface="Arial" panose="020B0604020202020204" pitchFamily="34" charset="0"/>
              <a:buChar char="•"/>
            </a:pPr>
            <a:r>
              <a:rPr lang="en-US" sz="2800" dirty="0"/>
              <a:t>Texas Department of State Health Services</a:t>
            </a:r>
          </a:p>
          <a:p>
            <a:pPr marL="342900" indent="-342900">
              <a:buFont typeface="Arial" panose="020B0604020202020204" pitchFamily="34" charset="0"/>
              <a:buChar char="•"/>
            </a:pPr>
            <a:r>
              <a:rPr lang="en-US" sz="2800" dirty="0"/>
              <a:t>Texas Division of Emergency Management</a:t>
            </a:r>
          </a:p>
          <a:p>
            <a:pPr marL="342900" indent="-342900">
              <a:buFont typeface="Arial" panose="020B0604020202020204" pitchFamily="34" charset="0"/>
              <a:buChar char="•"/>
            </a:pPr>
            <a:r>
              <a:rPr lang="en-US" sz="2800" dirty="0"/>
              <a:t>Texas Association of Counties</a:t>
            </a:r>
          </a:p>
          <a:p>
            <a:pPr marL="342900" indent="-342900">
              <a:buFont typeface="Arial" panose="020B0604020202020204" pitchFamily="34" charset="0"/>
              <a:buChar char="•"/>
            </a:pPr>
            <a:r>
              <a:rPr lang="en-US" sz="2800" dirty="0"/>
              <a:t>Texas Department of License and Registration</a:t>
            </a:r>
          </a:p>
          <a:p>
            <a:pPr marL="342900" indent="-342900">
              <a:buFont typeface="Arial" panose="020B0604020202020204" pitchFamily="34" charset="0"/>
              <a:buChar char="•"/>
            </a:pPr>
            <a:r>
              <a:rPr lang="en-US" sz="2800" dirty="0"/>
              <a:t>Emergency Management Association of Texas</a:t>
            </a:r>
          </a:p>
        </p:txBody>
      </p:sp>
      <p:sp>
        <p:nvSpPr>
          <p:cNvPr id="5" name="TextBox 4">
            <a:extLst>
              <a:ext uri="{FF2B5EF4-FFF2-40B4-BE49-F238E27FC236}">
                <a16:creationId xmlns:a16="http://schemas.microsoft.com/office/drawing/2014/main" id="{E5248957-41E5-4041-9D11-44D4E2CF9913}"/>
              </a:ext>
            </a:extLst>
          </p:cNvPr>
          <p:cNvSpPr txBox="1"/>
          <p:nvPr/>
        </p:nvSpPr>
        <p:spPr>
          <a:xfrm>
            <a:off x="7391400" y="6488668"/>
            <a:ext cx="5108670" cy="369332"/>
          </a:xfrm>
          <a:prstGeom prst="rect">
            <a:avLst/>
          </a:prstGeom>
          <a:noFill/>
        </p:spPr>
        <p:txBody>
          <a:bodyPr wrap="square" rtlCol="0">
            <a:spAutoFit/>
          </a:bodyPr>
          <a:lstStyle/>
          <a:p>
            <a:r>
              <a:rPr lang="en-US" dirty="0">
                <a:solidFill>
                  <a:schemeClr val="bg1"/>
                </a:solidFill>
              </a:rPr>
              <a:t>DRAFT-EMPD WG Recommendation</a:t>
            </a:r>
          </a:p>
        </p:txBody>
      </p:sp>
    </p:spTree>
    <p:extLst>
      <p:ext uri="{BB962C8B-B14F-4D97-AF65-F5344CB8AC3E}">
        <p14:creationId xmlns:p14="http://schemas.microsoft.com/office/powerpoint/2010/main" val="3314097995"/>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1540A81CC9FF46AB6861D82C09CF11" ma:contentTypeVersion="12" ma:contentTypeDescription="Create a new document." ma:contentTypeScope="" ma:versionID="70d694a33f27c1435e524494ed3a6d74">
  <xsd:schema xmlns:xsd="http://www.w3.org/2001/XMLSchema" xmlns:xs="http://www.w3.org/2001/XMLSchema" xmlns:p="http://schemas.microsoft.com/office/2006/metadata/properties" xmlns:ns3="40646869-dd50-4fb1-ab4f-44506d906ac0" xmlns:ns4="42607403-9296-4f92-8756-acea351dc1a4" targetNamespace="http://schemas.microsoft.com/office/2006/metadata/properties" ma:root="true" ma:fieldsID="6e1702999b3844f7293991df1ba834a6" ns3:_="" ns4:_="">
    <xsd:import namespace="40646869-dd50-4fb1-ab4f-44506d906ac0"/>
    <xsd:import namespace="42607403-9296-4f92-8756-acea351dc1a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646869-dd50-4fb1-ab4f-44506d906a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607403-9296-4f92-8756-acea351dc1a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D15A8F-BC99-44DB-A997-40205DAD0C03}">
  <ds:schemaRefs>
    <ds:schemaRef ds:uri="http://schemas.microsoft.com/sharepoint/v3/contenttype/forms"/>
  </ds:schemaRefs>
</ds:datastoreItem>
</file>

<file path=customXml/itemProps2.xml><?xml version="1.0" encoding="utf-8"?>
<ds:datastoreItem xmlns:ds="http://schemas.openxmlformats.org/officeDocument/2006/customXml" ds:itemID="{ADBB6DDD-007E-4F8D-B4FC-CFE556617433}">
  <ds:schemaRefs>
    <ds:schemaRef ds:uri="40646869-dd50-4fb1-ab4f-44506d906ac0"/>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2607403-9296-4f92-8756-acea351dc1a4"/>
    <ds:schemaRef ds:uri="http://www.w3.org/XML/1998/namespace"/>
    <ds:schemaRef ds:uri="http://purl.org/dc/dcmitype/"/>
  </ds:schemaRefs>
</ds:datastoreItem>
</file>

<file path=customXml/itemProps3.xml><?xml version="1.0" encoding="utf-8"?>
<ds:datastoreItem xmlns:ds="http://schemas.openxmlformats.org/officeDocument/2006/customXml" ds:itemID="{9708BA4D-92DC-4A91-84FC-59E1FE00AF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646869-dd50-4fb1-ab4f-44506d906ac0"/>
    <ds:schemaRef ds:uri="42607403-9296-4f92-8756-acea351dc1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30823</TotalTime>
  <Words>2008</Words>
  <Application>Microsoft Office PowerPoint</Application>
  <PresentationFormat>Widescreen</PresentationFormat>
  <Paragraphs>314</Paragraphs>
  <Slides>24</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Calibri</vt:lpstr>
      <vt:lpstr>Segoe UI</vt:lpstr>
      <vt:lpstr>Tahoma</vt:lpstr>
      <vt:lpstr>Times New Roman</vt:lpstr>
      <vt:lpstr>Verdana</vt:lpstr>
      <vt:lpstr>Office Theme</vt:lpstr>
      <vt:lpstr>PowerPoint Presentation</vt:lpstr>
      <vt:lpstr>Outline</vt:lpstr>
      <vt:lpstr>Background</vt:lpstr>
      <vt:lpstr>Legislative Summary – Mandated Working Group</vt:lpstr>
      <vt:lpstr>Legislative Summary – Mandated Working Group</vt:lpstr>
      <vt:lpstr>Mission</vt:lpstr>
      <vt:lpstr>Working Group Representation - Counties</vt:lpstr>
      <vt:lpstr>Working Group Representation - Cities</vt:lpstr>
      <vt:lpstr>Working Group Representation – Other Agencies</vt:lpstr>
      <vt:lpstr>Timeline</vt:lpstr>
      <vt:lpstr>PowerPoint Presentation</vt:lpstr>
      <vt:lpstr>Current Status</vt:lpstr>
      <vt:lpstr>Levels</vt:lpstr>
      <vt:lpstr>Levels</vt:lpstr>
      <vt:lpstr>PowerPoint Presentation</vt:lpstr>
      <vt:lpstr>PowerPoint Presentation</vt:lpstr>
      <vt:lpstr>PowerPoint Presentation</vt:lpstr>
      <vt:lpstr>PowerPoint Presentation</vt:lpstr>
      <vt:lpstr>Continuing Education</vt:lpstr>
      <vt:lpstr>How to Stay Up to Date</vt:lpstr>
      <vt:lpstr>Ways to Be Involved</vt:lpstr>
      <vt:lpstr>PowerPoint Presentation</vt:lpstr>
      <vt:lpstr>Questions?</vt:lpstr>
      <vt:lpstr>We Want Your Feedback</vt:lpstr>
    </vt:vector>
  </TitlesOfParts>
  <Company>TXDPS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TXDPS</dc:creator>
  <cp:lastModifiedBy>Sanchez, Francisco (HCOHSEM)</cp:lastModifiedBy>
  <cp:revision>433</cp:revision>
  <cp:lastPrinted>2014-09-15T15:30:04Z</cp:lastPrinted>
  <dcterms:created xsi:type="dcterms:W3CDTF">2012-01-10T14:52:15Z</dcterms:created>
  <dcterms:modified xsi:type="dcterms:W3CDTF">2020-02-23T22:06:34Z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0x010100621540A81CC9FF46AB6861D82C09CF11</vt:lpwstr>
  </property>
</Properties>
</file>